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66" r:id="rId3"/>
    <p:sldId id="258" r:id="rId4"/>
    <p:sldId id="267" r:id="rId5"/>
    <p:sldId id="281" r:id="rId6"/>
    <p:sldId id="269" r:id="rId7"/>
    <p:sldId id="259" r:id="rId8"/>
    <p:sldId id="260" r:id="rId9"/>
    <p:sldId id="261" r:id="rId10"/>
    <p:sldId id="270" r:id="rId11"/>
    <p:sldId id="257" r:id="rId12"/>
    <p:sldId id="271" r:id="rId13"/>
    <p:sldId id="273" r:id="rId14"/>
    <p:sldId id="274" r:id="rId15"/>
    <p:sldId id="275" r:id="rId16"/>
    <p:sldId id="277" r:id="rId17"/>
    <p:sldId id="278" r:id="rId18"/>
    <p:sldId id="285" r:id="rId19"/>
    <p:sldId id="279" r:id="rId20"/>
    <p:sldId id="276" r:id="rId21"/>
    <p:sldId id="282" r:id="rId22"/>
    <p:sldId id="280" r:id="rId23"/>
    <p:sldId id="283" r:id="rId24"/>
    <p:sldId id="289" r:id="rId25"/>
    <p:sldId id="303" r:id="rId26"/>
    <p:sldId id="301" r:id="rId27"/>
    <p:sldId id="300" r:id="rId28"/>
    <p:sldId id="302" r:id="rId29"/>
    <p:sldId id="291" r:id="rId30"/>
    <p:sldId id="293" r:id="rId31"/>
    <p:sldId id="294" r:id="rId32"/>
    <p:sldId id="304" r:id="rId33"/>
    <p:sldId id="295" r:id="rId34"/>
    <p:sldId id="305" r:id="rId35"/>
    <p:sldId id="296" r:id="rId36"/>
    <p:sldId id="306" r:id="rId37"/>
    <p:sldId id="298" r:id="rId38"/>
    <p:sldId id="299" r:id="rId39"/>
    <p:sldId id="307" r:id="rId40"/>
    <p:sldId id="308" r:id="rId41"/>
    <p:sldId id="309" r:id="rId42"/>
    <p:sldId id="28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39F845-DE29-427E-AC3C-0ED6C699A648}">
          <p14:sldIdLst>
            <p14:sldId id="256"/>
            <p14:sldId id="266"/>
            <p14:sldId id="258"/>
            <p14:sldId id="267"/>
            <p14:sldId id="281"/>
            <p14:sldId id="269"/>
            <p14:sldId id="259"/>
            <p14:sldId id="260"/>
            <p14:sldId id="261"/>
            <p14:sldId id="270"/>
            <p14:sldId id="257"/>
            <p14:sldId id="271"/>
            <p14:sldId id="273"/>
            <p14:sldId id="274"/>
            <p14:sldId id="275"/>
            <p14:sldId id="277"/>
            <p14:sldId id="278"/>
            <p14:sldId id="285"/>
            <p14:sldId id="279"/>
            <p14:sldId id="276"/>
            <p14:sldId id="282"/>
            <p14:sldId id="280"/>
            <p14:sldId id="283"/>
            <p14:sldId id="289"/>
            <p14:sldId id="303"/>
            <p14:sldId id="301"/>
            <p14:sldId id="300"/>
            <p14:sldId id="302"/>
            <p14:sldId id="291"/>
            <p14:sldId id="293"/>
            <p14:sldId id="294"/>
            <p14:sldId id="304"/>
            <p14:sldId id="295"/>
            <p14:sldId id="305"/>
            <p14:sldId id="296"/>
            <p14:sldId id="306"/>
            <p14:sldId id="298"/>
            <p14:sldId id="299"/>
            <p14:sldId id="307"/>
            <p14:sldId id="308"/>
            <p14:sldId id="309"/>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5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AA6A20-6F8A-44A9-8DCD-1C68B617E1BC}" type="doc">
      <dgm:prSet loTypeId="urn:microsoft.com/office/officeart/2005/8/layout/hProcess9" loCatId="process" qsTypeId="urn:microsoft.com/office/officeart/2005/8/quickstyle/3d6" qsCatId="3D" csTypeId="urn:microsoft.com/office/officeart/2005/8/colors/colorful2" csCatId="colorful" phldr="1"/>
      <dgm:spPr/>
    </dgm:pt>
    <dgm:pt modelId="{98991674-1014-4ABB-82EF-C4B0C126A1C8}">
      <dgm:prSet phldrT="[Text]"/>
      <dgm:spPr/>
      <dgm:t>
        <a:bodyPr/>
        <a:lstStyle/>
        <a:p>
          <a:r>
            <a:rPr lang="en-CA"/>
            <a:t>Preprocess</a:t>
          </a:r>
        </a:p>
      </dgm:t>
    </dgm:pt>
    <dgm:pt modelId="{D45C9D4F-DFD3-45E6-A212-FB0953F3F90F}" type="parTrans" cxnId="{0A5A4C28-3FAE-4ED6-B5AB-CA16DFB673A2}">
      <dgm:prSet/>
      <dgm:spPr/>
      <dgm:t>
        <a:bodyPr/>
        <a:lstStyle/>
        <a:p>
          <a:endParaRPr lang="en-CA"/>
        </a:p>
      </dgm:t>
    </dgm:pt>
    <dgm:pt modelId="{836C26D9-C393-4A94-BA43-9A731A8C93F4}" type="sibTrans" cxnId="{0A5A4C28-3FAE-4ED6-B5AB-CA16DFB673A2}">
      <dgm:prSet/>
      <dgm:spPr/>
      <dgm:t>
        <a:bodyPr/>
        <a:lstStyle/>
        <a:p>
          <a:endParaRPr lang="en-CA"/>
        </a:p>
      </dgm:t>
    </dgm:pt>
    <dgm:pt modelId="{E64B4DE3-248C-4B84-9DBE-56264A1C58A6}">
      <dgm:prSet phldrT="[Text]"/>
      <dgm:spPr/>
      <dgm:t>
        <a:bodyPr/>
        <a:lstStyle/>
        <a:p>
          <a:r>
            <a:rPr lang="en-CA"/>
            <a:t>Model</a:t>
          </a:r>
        </a:p>
      </dgm:t>
    </dgm:pt>
    <dgm:pt modelId="{3FBDEA19-4801-480C-9C0C-887B09B69BE9}" type="parTrans" cxnId="{2F430DA0-7509-4447-BE0D-177434EA20E4}">
      <dgm:prSet/>
      <dgm:spPr/>
      <dgm:t>
        <a:bodyPr/>
        <a:lstStyle/>
        <a:p>
          <a:endParaRPr lang="en-CA"/>
        </a:p>
      </dgm:t>
    </dgm:pt>
    <dgm:pt modelId="{3AF9E5D2-BB43-40E1-811E-66D588123B45}" type="sibTrans" cxnId="{2F430DA0-7509-4447-BE0D-177434EA20E4}">
      <dgm:prSet/>
      <dgm:spPr/>
      <dgm:t>
        <a:bodyPr/>
        <a:lstStyle/>
        <a:p>
          <a:endParaRPr lang="en-CA"/>
        </a:p>
      </dgm:t>
    </dgm:pt>
    <dgm:pt modelId="{F890EFE5-0036-47DE-9E12-7E28C3C944F7}">
      <dgm:prSet phldrT="[Text]"/>
      <dgm:spPr/>
      <dgm:t>
        <a:bodyPr/>
        <a:lstStyle/>
        <a:p>
          <a:r>
            <a:rPr lang="en-CA"/>
            <a:t>Prediction</a:t>
          </a:r>
        </a:p>
        <a:p>
          <a:r>
            <a:rPr lang="en-CA"/>
            <a:t>(Sales_Price)</a:t>
          </a:r>
        </a:p>
      </dgm:t>
    </dgm:pt>
    <dgm:pt modelId="{E8307EF7-7F73-42CF-8AFA-A6ED9CCD0656}" type="parTrans" cxnId="{4B9637D8-B620-4250-AE2F-89528221FF2E}">
      <dgm:prSet/>
      <dgm:spPr/>
      <dgm:t>
        <a:bodyPr/>
        <a:lstStyle/>
        <a:p>
          <a:endParaRPr lang="en-CA"/>
        </a:p>
      </dgm:t>
    </dgm:pt>
    <dgm:pt modelId="{B7AA56B6-364D-4D14-8D7D-367DC7C0B50E}" type="sibTrans" cxnId="{4B9637D8-B620-4250-AE2F-89528221FF2E}">
      <dgm:prSet/>
      <dgm:spPr/>
      <dgm:t>
        <a:bodyPr/>
        <a:lstStyle/>
        <a:p>
          <a:endParaRPr lang="en-CA"/>
        </a:p>
      </dgm:t>
    </dgm:pt>
    <dgm:pt modelId="{7252C25E-08C4-41C2-BABD-7E61D78C7D60}" type="pres">
      <dgm:prSet presAssocID="{C7AA6A20-6F8A-44A9-8DCD-1C68B617E1BC}" presName="CompostProcess" presStyleCnt="0">
        <dgm:presLayoutVars>
          <dgm:dir/>
          <dgm:resizeHandles val="exact"/>
        </dgm:presLayoutVars>
      </dgm:prSet>
      <dgm:spPr/>
    </dgm:pt>
    <dgm:pt modelId="{E8FBAE97-18E5-4D30-BCB3-0BA4BFA40842}" type="pres">
      <dgm:prSet presAssocID="{C7AA6A20-6F8A-44A9-8DCD-1C68B617E1BC}" presName="arrow" presStyleLbl="bgShp" presStyleIdx="0" presStyleCnt="1"/>
      <dgm:spPr/>
    </dgm:pt>
    <dgm:pt modelId="{FA721B92-D858-4E70-887D-269065ADD2A4}" type="pres">
      <dgm:prSet presAssocID="{C7AA6A20-6F8A-44A9-8DCD-1C68B617E1BC}" presName="linearProcess" presStyleCnt="0"/>
      <dgm:spPr/>
    </dgm:pt>
    <dgm:pt modelId="{F1EE37E9-2511-4AD7-9A59-4DB69F61F7D9}" type="pres">
      <dgm:prSet presAssocID="{98991674-1014-4ABB-82EF-C4B0C126A1C8}" presName="textNode" presStyleLbl="node1" presStyleIdx="0" presStyleCnt="3">
        <dgm:presLayoutVars>
          <dgm:bulletEnabled val="1"/>
        </dgm:presLayoutVars>
      </dgm:prSet>
      <dgm:spPr/>
    </dgm:pt>
    <dgm:pt modelId="{447FB27C-98AB-4E8A-86B3-62A87B94A8CA}" type="pres">
      <dgm:prSet presAssocID="{836C26D9-C393-4A94-BA43-9A731A8C93F4}" presName="sibTrans" presStyleCnt="0"/>
      <dgm:spPr/>
    </dgm:pt>
    <dgm:pt modelId="{B460CE84-BAFB-434A-A34A-94A05F3F5016}" type="pres">
      <dgm:prSet presAssocID="{E64B4DE3-248C-4B84-9DBE-56264A1C58A6}" presName="textNode" presStyleLbl="node1" presStyleIdx="1" presStyleCnt="3">
        <dgm:presLayoutVars>
          <dgm:bulletEnabled val="1"/>
        </dgm:presLayoutVars>
      </dgm:prSet>
      <dgm:spPr/>
    </dgm:pt>
    <dgm:pt modelId="{55588B69-3F1C-4B9A-859B-02CBA337602E}" type="pres">
      <dgm:prSet presAssocID="{3AF9E5D2-BB43-40E1-811E-66D588123B45}" presName="sibTrans" presStyleCnt="0"/>
      <dgm:spPr/>
    </dgm:pt>
    <dgm:pt modelId="{12C11F89-C703-46A8-A4B1-E9477FE3302B}" type="pres">
      <dgm:prSet presAssocID="{F890EFE5-0036-47DE-9E12-7E28C3C944F7}" presName="textNode" presStyleLbl="node1" presStyleIdx="2" presStyleCnt="3">
        <dgm:presLayoutVars>
          <dgm:bulletEnabled val="1"/>
        </dgm:presLayoutVars>
      </dgm:prSet>
      <dgm:spPr/>
    </dgm:pt>
  </dgm:ptLst>
  <dgm:cxnLst>
    <dgm:cxn modelId="{0A5A4C28-3FAE-4ED6-B5AB-CA16DFB673A2}" srcId="{C7AA6A20-6F8A-44A9-8DCD-1C68B617E1BC}" destId="{98991674-1014-4ABB-82EF-C4B0C126A1C8}" srcOrd="0" destOrd="0" parTransId="{D45C9D4F-DFD3-45E6-A212-FB0953F3F90F}" sibTransId="{836C26D9-C393-4A94-BA43-9A731A8C93F4}"/>
    <dgm:cxn modelId="{C62D4B4A-5E85-4295-9CA2-9A65BEED558F}" type="presOf" srcId="{F890EFE5-0036-47DE-9E12-7E28C3C944F7}" destId="{12C11F89-C703-46A8-A4B1-E9477FE3302B}" srcOrd="0" destOrd="0" presId="urn:microsoft.com/office/officeart/2005/8/layout/hProcess9"/>
    <dgm:cxn modelId="{EC252F51-BB66-4E83-84A4-C542FD3E9139}" type="presOf" srcId="{E64B4DE3-248C-4B84-9DBE-56264A1C58A6}" destId="{B460CE84-BAFB-434A-A34A-94A05F3F5016}" srcOrd="0" destOrd="0" presId="urn:microsoft.com/office/officeart/2005/8/layout/hProcess9"/>
    <dgm:cxn modelId="{6B020778-AD5C-45EC-9B87-669756749B62}" type="presOf" srcId="{98991674-1014-4ABB-82EF-C4B0C126A1C8}" destId="{F1EE37E9-2511-4AD7-9A59-4DB69F61F7D9}" srcOrd="0" destOrd="0" presId="urn:microsoft.com/office/officeart/2005/8/layout/hProcess9"/>
    <dgm:cxn modelId="{E74FCE79-5B1B-4A02-BAC3-A3A33C375E95}" type="presOf" srcId="{C7AA6A20-6F8A-44A9-8DCD-1C68B617E1BC}" destId="{7252C25E-08C4-41C2-BABD-7E61D78C7D60}" srcOrd="0" destOrd="0" presId="urn:microsoft.com/office/officeart/2005/8/layout/hProcess9"/>
    <dgm:cxn modelId="{2F430DA0-7509-4447-BE0D-177434EA20E4}" srcId="{C7AA6A20-6F8A-44A9-8DCD-1C68B617E1BC}" destId="{E64B4DE3-248C-4B84-9DBE-56264A1C58A6}" srcOrd="1" destOrd="0" parTransId="{3FBDEA19-4801-480C-9C0C-887B09B69BE9}" sibTransId="{3AF9E5D2-BB43-40E1-811E-66D588123B45}"/>
    <dgm:cxn modelId="{4B9637D8-B620-4250-AE2F-89528221FF2E}" srcId="{C7AA6A20-6F8A-44A9-8DCD-1C68B617E1BC}" destId="{F890EFE5-0036-47DE-9E12-7E28C3C944F7}" srcOrd="2" destOrd="0" parTransId="{E8307EF7-7F73-42CF-8AFA-A6ED9CCD0656}" sibTransId="{B7AA56B6-364D-4D14-8D7D-367DC7C0B50E}"/>
    <dgm:cxn modelId="{08C51DB4-811C-4814-92B8-8DD9BD9D18C1}" type="presParOf" srcId="{7252C25E-08C4-41C2-BABD-7E61D78C7D60}" destId="{E8FBAE97-18E5-4D30-BCB3-0BA4BFA40842}" srcOrd="0" destOrd="0" presId="urn:microsoft.com/office/officeart/2005/8/layout/hProcess9"/>
    <dgm:cxn modelId="{101BEADA-F9B7-4083-AAF4-D662ECCAB734}" type="presParOf" srcId="{7252C25E-08C4-41C2-BABD-7E61D78C7D60}" destId="{FA721B92-D858-4E70-887D-269065ADD2A4}" srcOrd="1" destOrd="0" presId="urn:microsoft.com/office/officeart/2005/8/layout/hProcess9"/>
    <dgm:cxn modelId="{EA0E2A78-A3E7-4B55-AF87-F575C7394BF6}" type="presParOf" srcId="{FA721B92-D858-4E70-887D-269065ADD2A4}" destId="{F1EE37E9-2511-4AD7-9A59-4DB69F61F7D9}" srcOrd="0" destOrd="0" presId="urn:microsoft.com/office/officeart/2005/8/layout/hProcess9"/>
    <dgm:cxn modelId="{4F83F5B8-1450-4FF0-9666-CEA64909F976}" type="presParOf" srcId="{FA721B92-D858-4E70-887D-269065ADD2A4}" destId="{447FB27C-98AB-4E8A-86B3-62A87B94A8CA}" srcOrd="1" destOrd="0" presId="urn:microsoft.com/office/officeart/2005/8/layout/hProcess9"/>
    <dgm:cxn modelId="{F0C56F20-4BC1-4808-AEBB-910AA40474D3}" type="presParOf" srcId="{FA721B92-D858-4E70-887D-269065ADD2A4}" destId="{B460CE84-BAFB-434A-A34A-94A05F3F5016}" srcOrd="2" destOrd="0" presId="urn:microsoft.com/office/officeart/2005/8/layout/hProcess9"/>
    <dgm:cxn modelId="{BF3753D9-CBAB-4E98-8557-C3BEAC126303}" type="presParOf" srcId="{FA721B92-D858-4E70-887D-269065ADD2A4}" destId="{55588B69-3F1C-4B9A-859B-02CBA337602E}" srcOrd="3" destOrd="0" presId="urn:microsoft.com/office/officeart/2005/8/layout/hProcess9"/>
    <dgm:cxn modelId="{9E79357C-BC8E-4A63-B4E3-A74E76CE6A29}" type="presParOf" srcId="{FA721B92-D858-4E70-887D-269065ADD2A4}" destId="{12C11F89-C703-46A8-A4B1-E9477FE3302B}"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502BC-9F61-4389-9C89-012D831EF887}"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02DD568F-140B-42B5-9F26-700398DA2C2B}">
      <dgm:prSet/>
      <dgm:spPr/>
      <dgm:t>
        <a:bodyPr/>
        <a:lstStyle/>
        <a:p>
          <a:r>
            <a:rPr lang="en-US"/>
            <a:t>Name :  Brand name of the vehicle.</a:t>
          </a:r>
        </a:p>
      </dgm:t>
    </dgm:pt>
    <dgm:pt modelId="{E205E8EF-33D6-402B-8E3D-A5DBC4252E41}" type="parTrans" cxnId="{08159F6F-F19A-4152-86D4-88C39A1C9409}">
      <dgm:prSet/>
      <dgm:spPr/>
      <dgm:t>
        <a:bodyPr/>
        <a:lstStyle/>
        <a:p>
          <a:endParaRPr lang="en-US"/>
        </a:p>
      </dgm:t>
    </dgm:pt>
    <dgm:pt modelId="{FB749430-BD9A-4433-BED7-FE97510E0D4C}" type="sibTrans" cxnId="{08159F6F-F19A-4152-86D4-88C39A1C9409}">
      <dgm:prSet/>
      <dgm:spPr/>
      <dgm:t>
        <a:bodyPr/>
        <a:lstStyle/>
        <a:p>
          <a:endParaRPr lang="en-US"/>
        </a:p>
      </dgm:t>
    </dgm:pt>
    <dgm:pt modelId="{AB6B3C93-7757-4457-BB0B-BF6F6123C265}">
      <dgm:prSet/>
      <dgm:spPr/>
      <dgm:t>
        <a:bodyPr/>
        <a:lstStyle/>
        <a:p>
          <a:r>
            <a:rPr lang="en-US"/>
            <a:t>Year : </a:t>
          </a:r>
          <a:r>
            <a:rPr lang="en-IN"/>
            <a:t>The year or edition of the vehicle.</a:t>
          </a:r>
          <a:endParaRPr lang="en-US"/>
        </a:p>
      </dgm:t>
    </dgm:pt>
    <dgm:pt modelId="{11E39AAA-8BA2-4BF5-827D-C201E2FFA372}" type="parTrans" cxnId="{9E1D57E3-92E1-4B02-9E9E-B769F24983DF}">
      <dgm:prSet/>
      <dgm:spPr/>
      <dgm:t>
        <a:bodyPr/>
        <a:lstStyle/>
        <a:p>
          <a:endParaRPr lang="en-US"/>
        </a:p>
      </dgm:t>
    </dgm:pt>
    <dgm:pt modelId="{A0D1FC57-2569-4CF3-825D-8A5CAE3D483D}" type="sibTrans" cxnId="{9E1D57E3-92E1-4B02-9E9E-B769F24983DF}">
      <dgm:prSet/>
      <dgm:spPr/>
      <dgm:t>
        <a:bodyPr/>
        <a:lstStyle/>
        <a:p>
          <a:endParaRPr lang="en-US"/>
        </a:p>
      </dgm:t>
    </dgm:pt>
    <dgm:pt modelId="{66CC84F8-CD01-4B8C-BBDE-757A239F504F}">
      <dgm:prSet/>
      <dgm:spPr/>
      <dgm:t>
        <a:bodyPr/>
        <a:lstStyle/>
        <a:p>
          <a:r>
            <a:rPr lang="en-US"/>
            <a:t>Km-driven : </a:t>
          </a:r>
          <a:r>
            <a:rPr lang="en-IN"/>
            <a:t>The total kilometres driven by the previous owners</a:t>
          </a:r>
          <a:r>
            <a:rPr lang="en-US"/>
            <a:t>.</a:t>
          </a:r>
        </a:p>
      </dgm:t>
    </dgm:pt>
    <dgm:pt modelId="{60A82DE5-410A-406A-8323-516F9D9A08AD}" type="parTrans" cxnId="{212DB6D9-6921-4BCD-871F-F11E93D91097}">
      <dgm:prSet/>
      <dgm:spPr/>
      <dgm:t>
        <a:bodyPr/>
        <a:lstStyle/>
        <a:p>
          <a:endParaRPr lang="en-US"/>
        </a:p>
      </dgm:t>
    </dgm:pt>
    <dgm:pt modelId="{0CCD769B-37E0-44BA-9A84-FA1606ACC682}" type="sibTrans" cxnId="{212DB6D9-6921-4BCD-871F-F11E93D91097}">
      <dgm:prSet/>
      <dgm:spPr/>
      <dgm:t>
        <a:bodyPr/>
        <a:lstStyle/>
        <a:p>
          <a:endParaRPr lang="en-US"/>
        </a:p>
      </dgm:t>
    </dgm:pt>
    <dgm:pt modelId="{56A5F340-325E-40E1-BF55-A63763A8577F}">
      <dgm:prSet/>
      <dgm:spPr/>
      <dgm:t>
        <a:bodyPr/>
        <a:lstStyle/>
        <a:p>
          <a:r>
            <a:rPr lang="en-US"/>
            <a:t>fuel : </a:t>
          </a:r>
          <a:r>
            <a:rPr lang="en-IN"/>
            <a:t>The type of fuel used by the vehicles.</a:t>
          </a:r>
          <a:endParaRPr lang="en-US"/>
        </a:p>
      </dgm:t>
    </dgm:pt>
    <dgm:pt modelId="{9AB819D3-C176-4944-AE20-2ACEC1A5C4CB}" type="parTrans" cxnId="{58090117-8CF2-4B0F-AB81-67D54C1BE16C}">
      <dgm:prSet/>
      <dgm:spPr/>
      <dgm:t>
        <a:bodyPr/>
        <a:lstStyle/>
        <a:p>
          <a:endParaRPr lang="en-US"/>
        </a:p>
      </dgm:t>
    </dgm:pt>
    <dgm:pt modelId="{A09A9992-F3C0-428E-ADF5-7425B481EBC5}" type="sibTrans" cxnId="{58090117-8CF2-4B0F-AB81-67D54C1BE16C}">
      <dgm:prSet/>
      <dgm:spPr/>
      <dgm:t>
        <a:bodyPr/>
        <a:lstStyle/>
        <a:p>
          <a:endParaRPr lang="en-US"/>
        </a:p>
      </dgm:t>
    </dgm:pt>
    <dgm:pt modelId="{69E170EB-D28F-45AB-A196-76A385F78030}">
      <dgm:prSet/>
      <dgm:spPr/>
      <dgm:t>
        <a:bodyPr/>
        <a:lstStyle/>
        <a:p>
          <a:r>
            <a:rPr lang="en-US"/>
            <a:t>Seller type : Sold by dealer or an individual. </a:t>
          </a:r>
        </a:p>
      </dgm:t>
    </dgm:pt>
    <dgm:pt modelId="{E83CCD03-CC25-4D7F-8A82-8E4787AB88A5}" type="parTrans" cxnId="{E620CEE1-5645-4FEF-883F-AD5E6B5C14CE}">
      <dgm:prSet/>
      <dgm:spPr/>
      <dgm:t>
        <a:bodyPr/>
        <a:lstStyle/>
        <a:p>
          <a:endParaRPr lang="en-US"/>
        </a:p>
      </dgm:t>
    </dgm:pt>
    <dgm:pt modelId="{EC2EA2BD-D4B4-4A8B-A072-441CA3391C42}" type="sibTrans" cxnId="{E620CEE1-5645-4FEF-883F-AD5E6B5C14CE}">
      <dgm:prSet/>
      <dgm:spPr/>
      <dgm:t>
        <a:bodyPr/>
        <a:lstStyle/>
        <a:p>
          <a:endParaRPr lang="en-US"/>
        </a:p>
      </dgm:t>
    </dgm:pt>
    <dgm:pt modelId="{336D0EFF-9223-4D4A-943E-6F997B61E2D2}">
      <dgm:prSet/>
      <dgm:spPr/>
      <dgm:t>
        <a:bodyPr/>
        <a:lstStyle/>
        <a:p>
          <a:r>
            <a:rPr lang="en-US"/>
            <a:t>Transmission : The type of transmission system the vehicles use. </a:t>
          </a:r>
        </a:p>
      </dgm:t>
    </dgm:pt>
    <dgm:pt modelId="{7B866921-F077-41A0-B7B1-CF7281B94F5E}" type="parTrans" cxnId="{008E7DCF-8052-4C8E-B873-481E7CD1C33A}">
      <dgm:prSet/>
      <dgm:spPr/>
      <dgm:t>
        <a:bodyPr/>
        <a:lstStyle/>
        <a:p>
          <a:endParaRPr lang="en-US"/>
        </a:p>
      </dgm:t>
    </dgm:pt>
    <dgm:pt modelId="{C1B77DC2-1660-4C99-9578-EAA7AB77E2E6}" type="sibTrans" cxnId="{008E7DCF-8052-4C8E-B873-481E7CD1C33A}">
      <dgm:prSet/>
      <dgm:spPr/>
      <dgm:t>
        <a:bodyPr/>
        <a:lstStyle/>
        <a:p>
          <a:endParaRPr lang="en-US"/>
        </a:p>
      </dgm:t>
    </dgm:pt>
    <dgm:pt modelId="{20803F28-08A3-42AD-AE17-4C297F24B3FD}">
      <dgm:prSet/>
      <dgm:spPr/>
      <dgm:t>
        <a:bodyPr/>
        <a:lstStyle/>
        <a:p>
          <a:r>
            <a:rPr lang="en-US"/>
            <a:t>Owner : </a:t>
          </a:r>
          <a:r>
            <a:rPr lang="en-IN"/>
            <a:t>Whether the ownership is First hand, Second hand or other.</a:t>
          </a:r>
          <a:endParaRPr lang="en-US"/>
        </a:p>
      </dgm:t>
    </dgm:pt>
    <dgm:pt modelId="{4DB074F0-8A6B-4BEE-BA51-CD3E0A038A25}" type="parTrans" cxnId="{F75AA5C0-3281-4808-9BF2-1340BF29D655}">
      <dgm:prSet/>
      <dgm:spPr/>
      <dgm:t>
        <a:bodyPr/>
        <a:lstStyle/>
        <a:p>
          <a:endParaRPr lang="en-US"/>
        </a:p>
      </dgm:t>
    </dgm:pt>
    <dgm:pt modelId="{F2758FB1-A1D9-4BA9-A3F6-F76ED7BF2AE1}" type="sibTrans" cxnId="{F75AA5C0-3281-4808-9BF2-1340BF29D655}">
      <dgm:prSet/>
      <dgm:spPr/>
      <dgm:t>
        <a:bodyPr/>
        <a:lstStyle/>
        <a:p>
          <a:endParaRPr lang="en-US"/>
        </a:p>
      </dgm:t>
    </dgm:pt>
    <dgm:pt modelId="{B9942C94-2463-4D36-986A-AE3E8123FB4D}">
      <dgm:prSet/>
      <dgm:spPr/>
      <dgm:t>
        <a:bodyPr/>
        <a:lstStyle/>
        <a:p>
          <a:r>
            <a:rPr lang="en-US"/>
            <a:t>Selling-price : The current price of the vehicles being sold. (Target Variable)</a:t>
          </a:r>
        </a:p>
      </dgm:t>
    </dgm:pt>
    <dgm:pt modelId="{38896A2E-B013-4571-9759-DB6577181EFF}" type="parTrans" cxnId="{E1ACAA16-2150-40F8-9940-07826E972966}">
      <dgm:prSet/>
      <dgm:spPr/>
      <dgm:t>
        <a:bodyPr/>
        <a:lstStyle/>
        <a:p>
          <a:endParaRPr lang="en-US"/>
        </a:p>
      </dgm:t>
    </dgm:pt>
    <dgm:pt modelId="{B5AA8A72-2E50-4CAE-9C80-BCE517C9A4A5}" type="sibTrans" cxnId="{E1ACAA16-2150-40F8-9940-07826E972966}">
      <dgm:prSet/>
      <dgm:spPr/>
      <dgm:t>
        <a:bodyPr/>
        <a:lstStyle/>
        <a:p>
          <a:endParaRPr lang="en-US"/>
        </a:p>
      </dgm:t>
    </dgm:pt>
    <dgm:pt modelId="{9FB51E9F-DCE5-401F-8C37-33C6689C5600}">
      <dgm:prSet/>
      <dgm:spPr/>
      <dgm:t>
        <a:bodyPr/>
        <a:lstStyle/>
        <a:p>
          <a:r>
            <a:rPr lang="en-US"/>
            <a:t>Present-price : Original vehicle price</a:t>
          </a:r>
        </a:p>
      </dgm:t>
    </dgm:pt>
    <dgm:pt modelId="{2F7DEA88-D9B7-4A72-B396-958A04D45DE6}" type="parTrans" cxnId="{F5C6E079-9C32-4310-A125-AECA3E63ABE1}">
      <dgm:prSet/>
      <dgm:spPr/>
      <dgm:t>
        <a:bodyPr/>
        <a:lstStyle/>
        <a:p>
          <a:endParaRPr lang="en-US"/>
        </a:p>
      </dgm:t>
    </dgm:pt>
    <dgm:pt modelId="{DC7C3E1A-B3B6-41C4-9964-36D353D53E65}" type="sibTrans" cxnId="{F5C6E079-9C32-4310-A125-AECA3E63ABE1}">
      <dgm:prSet/>
      <dgm:spPr/>
      <dgm:t>
        <a:bodyPr/>
        <a:lstStyle/>
        <a:p>
          <a:endParaRPr lang="en-US"/>
        </a:p>
      </dgm:t>
    </dgm:pt>
    <dgm:pt modelId="{15373AA6-927C-4B0F-8CB3-EA1E37CF1147}" type="pres">
      <dgm:prSet presAssocID="{9A6502BC-9F61-4389-9C89-012D831EF887}" presName="linear" presStyleCnt="0">
        <dgm:presLayoutVars>
          <dgm:animLvl val="lvl"/>
          <dgm:resizeHandles val="exact"/>
        </dgm:presLayoutVars>
      </dgm:prSet>
      <dgm:spPr/>
    </dgm:pt>
    <dgm:pt modelId="{95813B0F-A9AA-4A26-A0FF-00825C8C8C60}" type="pres">
      <dgm:prSet presAssocID="{02DD568F-140B-42B5-9F26-700398DA2C2B}" presName="parentText" presStyleLbl="node1" presStyleIdx="0" presStyleCnt="9">
        <dgm:presLayoutVars>
          <dgm:chMax val="0"/>
          <dgm:bulletEnabled val="1"/>
        </dgm:presLayoutVars>
      </dgm:prSet>
      <dgm:spPr/>
    </dgm:pt>
    <dgm:pt modelId="{5BD1CFE0-0711-44F2-8E05-131A737CDD43}" type="pres">
      <dgm:prSet presAssocID="{FB749430-BD9A-4433-BED7-FE97510E0D4C}" presName="spacer" presStyleCnt="0"/>
      <dgm:spPr/>
    </dgm:pt>
    <dgm:pt modelId="{62ACF7D3-229D-4CB6-9FA0-ACF928C3D819}" type="pres">
      <dgm:prSet presAssocID="{AB6B3C93-7757-4457-BB0B-BF6F6123C265}" presName="parentText" presStyleLbl="node1" presStyleIdx="1" presStyleCnt="9">
        <dgm:presLayoutVars>
          <dgm:chMax val="0"/>
          <dgm:bulletEnabled val="1"/>
        </dgm:presLayoutVars>
      </dgm:prSet>
      <dgm:spPr/>
    </dgm:pt>
    <dgm:pt modelId="{8813D767-9CD3-4B12-A8A0-AB3702B49610}" type="pres">
      <dgm:prSet presAssocID="{A0D1FC57-2569-4CF3-825D-8A5CAE3D483D}" presName="spacer" presStyleCnt="0"/>
      <dgm:spPr/>
    </dgm:pt>
    <dgm:pt modelId="{1A38C24D-4B58-4F40-926E-D9DA6F8B85FB}" type="pres">
      <dgm:prSet presAssocID="{66CC84F8-CD01-4B8C-BBDE-757A239F504F}" presName="parentText" presStyleLbl="node1" presStyleIdx="2" presStyleCnt="9">
        <dgm:presLayoutVars>
          <dgm:chMax val="0"/>
          <dgm:bulletEnabled val="1"/>
        </dgm:presLayoutVars>
      </dgm:prSet>
      <dgm:spPr/>
    </dgm:pt>
    <dgm:pt modelId="{6829FBA0-2C63-472C-B032-8BC2840B849C}" type="pres">
      <dgm:prSet presAssocID="{0CCD769B-37E0-44BA-9A84-FA1606ACC682}" presName="spacer" presStyleCnt="0"/>
      <dgm:spPr/>
    </dgm:pt>
    <dgm:pt modelId="{46662DD8-7D55-460B-88C6-EE9855A879F0}" type="pres">
      <dgm:prSet presAssocID="{56A5F340-325E-40E1-BF55-A63763A8577F}" presName="parentText" presStyleLbl="node1" presStyleIdx="3" presStyleCnt="9">
        <dgm:presLayoutVars>
          <dgm:chMax val="0"/>
          <dgm:bulletEnabled val="1"/>
        </dgm:presLayoutVars>
      </dgm:prSet>
      <dgm:spPr/>
    </dgm:pt>
    <dgm:pt modelId="{DABBD354-4C2A-4C4A-A3D0-3A5CC9127608}" type="pres">
      <dgm:prSet presAssocID="{A09A9992-F3C0-428E-ADF5-7425B481EBC5}" presName="spacer" presStyleCnt="0"/>
      <dgm:spPr/>
    </dgm:pt>
    <dgm:pt modelId="{B2FB1F93-C02E-4403-8099-F0A09ABD2DB8}" type="pres">
      <dgm:prSet presAssocID="{69E170EB-D28F-45AB-A196-76A385F78030}" presName="parentText" presStyleLbl="node1" presStyleIdx="4" presStyleCnt="9">
        <dgm:presLayoutVars>
          <dgm:chMax val="0"/>
          <dgm:bulletEnabled val="1"/>
        </dgm:presLayoutVars>
      </dgm:prSet>
      <dgm:spPr/>
    </dgm:pt>
    <dgm:pt modelId="{961BA8A8-CE68-4499-9D25-A8FF13AACA09}" type="pres">
      <dgm:prSet presAssocID="{EC2EA2BD-D4B4-4A8B-A072-441CA3391C42}" presName="spacer" presStyleCnt="0"/>
      <dgm:spPr/>
    </dgm:pt>
    <dgm:pt modelId="{AA5AB01D-1F18-4760-9F32-495E999B1934}" type="pres">
      <dgm:prSet presAssocID="{336D0EFF-9223-4D4A-943E-6F997B61E2D2}" presName="parentText" presStyleLbl="node1" presStyleIdx="5" presStyleCnt="9">
        <dgm:presLayoutVars>
          <dgm:chMax val="0"/>
          <dgm:bulletEnabled val="1"/>
        </dgm:presLayoutVars>
      </dgm:prSet>
      <dgm:spPr/>
    </dgm:pt>
    <dgm:pt modelId="{B03D5516-28B2-465C-A80A-BA218591AAC6}" type="pres">
      <dgm:prSet presAssocID="{C1B77DC2-1660-4C99-9578-EAA7AB77E2E6}" presName="spacer" presStyleCnt="0"/>
      <dgm:spPr/>
    </dgm:pt>
    <dgm:pt modelId="{7E450CFC-73E6-4E0E-87B9-F4B2085DF907}" type="pres">
      <dgm:prSet presAssocID="{20803F28-08A3-42AD-AE17-4C297F24B3FD}" presName="parentText" presStyleLbl="node1" presStyleIdx="6" presStyleCnt="9">
        <dgm:presLayoutVars>
          <dgm:chMax val="0"/>
          <dgm:bulletEnabled val="1"/>
        </dgm:presLayoutVars>
      </dgm:prSet>
      <dgm:spPr/>
    </dgm:pt>
    <dgm:pt modelId="{F6A74346-627D-4A39-AF4C-8BEF8633CB86}" type="pres">
      <dgm:prSet presAssocID="{F2758FB1-A1D9-4BA9-A3F6-F76ED7BF2AE1}" presName="spacer" presStyleCnt="0"/>
      <dgm:spPr/>
    </dgm:pt>
    <dgm:pt modelId="{58720668-DC00-4926-8ED0-1FEB86392449}" type="pres">
      <dgm:prSet presAssocID="{B9942C94-2463-4D36-986A-AE3E8123FB4D}" presName="parentText" presStyleLbl="node1" presStyleIdx="7" presStyleCnt="9" custLinFactNeighborX="48">
        <dgm:presLayoutVars>
          <dgm:chMax val="0"/>
          <dgm:bulletEnabled val="1"/>
        </dgm:presLayoutVars>
      </dgm:prSet>
      <dgm:spPr/>
    </dgm:pt>
    <dgm:pt modelId="{709232D8-7C65-4C9E-A543-5AC14CD91D47}" type="pres">
      <dgm:prSet presAssocID="{B5AA8A72-2E50-4CAE-9C80-BCE517C9A4A5}" presName="spacer" presStyleCnt="0"/>
      <dgm:spPr/>
    </dgm:pt>
    <dgm:pt modelId="{EA9BA073-03DB-4918-A02A-C7059408C2E3}" type="pres">
      <dgm:prSet presAssocID="{9FB51E9F-DCE5-401F-8C37-33C6689C5600}" presName="parentText" presStyleLbl="node1" presStyleIdx="8" presStyleCnt="9">
        <dgm:presLayoutVars>
          <dgm:chMax val="0"/>
          <dgm:bulletEnabled val="1"/>
        </dgm:presLayoutVars>
      </dgm:prSet>
      <dgm:spPr/>
    </dgm:pt>
  </dgm:ptLst>
  <dgm:cxnLst>
    <dgm:cxn modelId="{654B7513-352D-4462-BA7E-89E4BC06E1D6}" type="presOf" srcId="{20803F28-08A3-42AD-AE17-4C297F24B3FD}" destId="{7E450CFC-73E6-4E0E-87B9-F4B2085DF907}" srcOrd="0" destOrd="0" presId="urn:microsoft.com/office/officeart/2005/8/layout/vList2"/>
    <dgm:cxn modelId="{E1ACAA16-2150-40F8-9940-07826E972966}" srcId="{9A6502BC-9F61-4389-9C89-012D831EF887}" destId="{B9942C94-2463-4D36-986A-AE3E8123FB4D}" srcOrd="7" destOrd="0" parTransId="{38896A2E-B013-4571-9759-DB6577181EFF}" sibTransId="{B5AA8A72-2E50-4CAE-9C80-BCE517C9A4A5}"/>
    <dgm:cxn modelId="{58090117-8CF2-4B0F-AB81-67D54C1BE16C}" srcId="{9A6502BC-9F61-4389-9C89-012D831EF887}" destId="{56A5F340-325E-40E1-BF55-A63763A8577F}" srcOrd="3" destOrd="0" parTransId="{9AB819D3-C176-4944-AE20-2ACEC1A5C4CB}" sibTransId="{A09A9992-F3C0-428E-ADF5-7425B481EBC5}"/>
    <dgm:cxn modelId="{770EFB21-B0E9-4135-8D20-24460A0980F5}" type="presOf" srcId="{B9942C94-2463-4D36-986A-AE3E8123FB4D}" destId="{58720668-DC00-4926-8ED0-1FEB86392449}" srcOrd="0" destOrd="0" presId="urn:microsoft.com/office/officeart/2005/8/layout/vList2"/>
    <dgm:cxn modelId="{42176341-C1FA-461B-8C24-D7B7523DC77F}" type="presOf" srcId="{9A6502BC-9F61-4389-9C89-012D831EF887}" destId="{15373AA6-927C-4B0F-8CB3-EA1E37CF1147}" srcOrd="0" destOrd="0" presId="urn:microsoft.com/office/officeart/2005/8/layout/vList2"/>
    <dgm:cxn modelId="{8D843A45-563F-4D46-81A1-B25DACD6A8F2}" type="presOf" srcId="{AB6B3C93-7757-4457-BB0B-BF6F6123C265}" destId="{62ACF7D3-229D-4CB6-9FA0-ACF928C3D819}" srcOrd="0" destOrd="0" presId="urn:microsoft.com/office/officeart/2005/8/layout/vList2"/>
    <dgm:cxn modelId="{08159F6F-F19A-4152-86D4-88C39A1C9409}" srcId="{9A6502BC-9F61-4389-9C89-012D831EF887}" destId="{02DD568F-140B-42B5-9F26-700398DA2C2B}" srcOrd="0" destOrd="0" parTransId="{E205E8EF-33D6-402B-8E3D-A5DBC4252E41}" sibTransId="{FB749430-BD9A-4433-BED7-FE97510E0D4C}"/>
    <dgm:cxn modelId="{C2837178-2DB6-4858-9CE3-51DC264909D7}" type="presOf" srcId="{56A5F340-325E-40E1-BF55-A63763A8577F}" destId="{46662DD8-7D55-460B-88C6-EE9855A879F0}" srcOrd="0" destOrd="0" presId="urn:microsoft.com/office/officeart/2005/8/layout/vList2"/>
    <dgm:cxn modelId="{F5C6E079-9C32-4310-A125-AECA3E63ABE1}" srcId="{9A6502BC-9F61-4389-9C89-012D831EF887}" destId="{9FB51E9F-DCE5-401F-8C37-33C6689C5600}" srcOrd="8" destOrd="0" parTransId="{2F7DEA88-D9B7-4A72-B396-958A04D45DE6}" sibTransId="{DC7C3E1A-B3B6-41C4-9964-36D353D53E65}"/>
    <dgm:cxn modelId="{C07C80A7-B5E8-4D20-9D0A-A4D3F6DB75C8}" type="presOf" srcId="{02DD568F-140B-42B5-9F26-700398DA2C2B}" destId="{95813B0F-A9AA-4A26-A0FF-00825C8C8C60}" srcOrd="0" destOrd="0" presId="urn:microsoft.com/office/officeart/2005/8/layout/vList2"/>
    <dgm:cxn modelId="{54A2EFB0-F271-4D9D-A5EE-615E0F71BED8}" type="presOf" srcId="{9FB51E9F-DCE5-401F-8C37-33C6689C5600}" destId="{EA9BA073-03DB-4918-A02A-C7059408C2E3}" srcOrd="0" destOrd="0" presId="urn:microsoft.com/office/officeart/2005/8/layout/vList2"/>
    <dgm:cxn modelId="{F75AA5C0-3281-4808-9BF2-1340BF29D655}" srcId="{9A6502BC-9F61-4389-9C89-012D831EF887}" destId="{20803F28-08A3-42AD-AE17-4C297F24B3FD}" srcOrd="6" destOrd="0" parTransId="{4DB074F0-8A6B-4BEE-BA51-CD3E0A038A25}" sibTransId="{F2758FB1-A1D9-4BA9-A3F6-F76ED7BF2AE1}"/>
    <dgm:cxn modelId="{ACB7FAC2-2AE4-493D-9999-F33704EDDCC0}" type="presOf" srcId="{69E170EB-D28F-45AB-A196-76A385F78030}" destId="{B2FB1F93-C02E-4403-8099-F0A09ABD2DB8}" srcOrd="0" destOrd="0" presId="urn:microsoft.com/office/officeart/2005/8/layout/vList2"/>
    <dgm:cxn modelId="{008E7DCF-8052-4C8E-B873-481E7CD1C33A}" srcId="{9A6502BC-9F61-4389-9C89-012D831EF887}" destId="{336D0EFF-9223-4D4A-943E-6F997B61E2D2}" srcOrd="5" destOrd="0" parTransId="{7B866921-F077-41A0-B7B1-CF7281B94F5E}" sibTransId="{C1B77DC2-1660-4C99-9578-EAA7AB77E2E6}"/>
    <dgm:cxn modelId="{212DB6D9-6921-4BCD-871F-F11E93D91097}" srcId="{9A6502BC-9F61-4389-9C89-012D831EF887}" destId="{66CC84F8-CD01-4B8C-BBDE-757A239F504F}" srcOrd="2" destOrd="0" parTransId="{60A82DE5-410A-406A-8323-516F9D9A08AD}" sibTransId="{0CCD769B-37E0-44BA-9A84-FA1606ACC682}"/>
    <dgm:cxn modelId="{E620CEE1-5645-4FEF-883F-AD5E6B5C14CE}" srcId="{9A6502BC-9F61-4389-9C89-012D831EF887}" destId="{69E170EB-D28F-45AB-A196-76A385F78030}" srcOrd="4" destOrd="0" parTransId="{E83CCD03-CC25-4D7F-8A82-8E4787AB88A5}" sibTransId="{EC2EA2BD-D4B4-4A8B-A072-441CA3391C42}"/>
    <dgm:cxn modelId="{9E1D57E3-92E1-4B02-9E9E-B769F24983DF}" srcId="{9A6502BC-9F61-4389-9C89-012D831EF887}" destId="{AB6B3C93-7757-4457-BB0B-BF6F6123C265}" srcOrd="1" destOrd="0" parTransId="{11E39AAA-8BA2-4BF5-827D-C201E2FFA372}" sibTransId="{A0D1FC57-2569-4CF3-825D-8A5CAE3D483D}"/>
    <dgm:cxn modelId="{A6E63CF3-5110-4C2C-88CD-1AD6F6309031}" type="presOf" srcId="{66CC84F8-CD01-4B8C-BBDE-757A239F504F}" destId="{1A38C24D-4B58-4F40-926E-D9DA6F8B85FB}" srcOrd="0" destOrd="0" presId="urn:microsoft.com/office/officeart/2005/8/layout/vList2"/>
    <dgm:cxn modelId="{9600F3F6-288F-4311-97ED-C51575F5B056}" type="presOf" srcId="{336D0EFF-9223-4D4A-943E-6F997B61E2D2}" destId="{AA5AB01D-1F18-4760-9F32-495E999B1934}" srcOrd="0" destOrd="0" presId="urn:microsoft.com/office/officeart/2005/8/layout/vList2"/>
    <dgm:cxn modelId="{3A60F649-2557-4555-AF8B-1A04E021C321}" type="presParOf" srcId="{15373AA6-927C-4B0F-8CB3-EA1E37CF1147}" destId="{95813B0F-A9AA-4A26-A0FF-00825C8C8C60}" srcOrd="0" destOrd="0" presId="urn:microsoft.com/office/officeart/2005/8/layout/vList2"/>
    <dgm:cxn modelId="{CCA80055-0D3E-4742-9439-C3362202A681}" type="presParOf" srcId="{15373AA6-927C-4B0F-8CB3-EA1E37CF1147}" destId="{5BD1CFE0-0711-44F2-8E05-131A737CDD43}" srcOrd="1" destOrd="0" presId="urn:microsoft.com/office/officeart/2005/8/layout/vList2"/>
    <dgm:cxn modelId="{4B4DE1C1-678C-4285-96BB-7765B034150C}" type="presParOf" srcId="{15373AA6-927C-4B0F-8CB3-EA1E37CF1147}" destId="{62ACF7D3-229D-4CB6-9FA0-ACF928C3D819}" srcOrd="2" destOrd="0" presId="urn:microsoft.com/office/officeart/2005/8/layout/vList2"/>
    <dgm:cxn modelId="{BF8560D6-B19B-4B79-9C8B-F26F35296D8A}" type="presParOf" srcId="{15373AA6-927C-4B0F-8CB3-EA1E37CF1147}" destId="{8813D767-9CD3-4B12-A8A0-AB3702B49610}" srcOrd="3" destOrd="0" presId="urn:microsoft.com/office/officeart/2005/8/layout/vList2"/>
    <dgm:cxn modelId="{DE89D7BB-6869-489A-A5C1-016823CCD339}" type="presParOf" srcId="{15373AA6-927C-4B0F-8CB3-EA1E37CF1147}" destId="{1A38C24D-4B58-4F40-926E-D9DA6F8B85FB}" srcOrd="4" destOrd="0" presId="urn:microsoft.com/office/officeart/2005/8/layout/vList2"/>
    <dgm:cxn modelId="{C0112D6E-5B79-4B53-8C16-8A9F78B4D671}" type="presParOf" srcId="{15373AA6-927C-4B0F-8CB3-EA1E37CF1147}" destId="{6829FBA0-2C63-472C-B032-8BC2840B849C}" srcOrd="5" destOrd="0" presId="urn:microsoft.com/office/officeart/2005/8/layout/vList2"/>
    <dgm:cxn modelId="{862121AA-16C3-460E-921A-8824CA3248E8}" type="presParOf" srcId="{15373AA6-927C-4B0F-8CB3-EA1E37CF1147}" destId="{46662DD8-7D55-460B-88C6-EE9855A879F0}" srcOrd="6" destOrd="0" presId="urn:microsoft.com/office/officeart/2005/8/layout/vList2"/>
    <dgm:cxn modelId="{4A77FACF-4420-44ED-B682-DD009072E3B3}" type="presParOf" srcId="{15373AA6-927C-4B0F-8CB3-EA1E37CF1147}" destId="{DABBD354-4C2A-4C4A-A3D0-3A5CC9127608}" srcOrd="7" destOrd="0" presId="urn:microsoft.com/office/officeart/2005/8/layout/vList2"/>
    <dgm:cxn modelId="{49C16A46-489D-4C6E-ADB6-50F2417E786E}" type="presParOf" srcId="{15373AA6-927C-4B0F-8CB3-EA1E37CF1147}" destId="{B2FB1F93-C02E-4403-8099-F0A09ABD2DB8}" srcOrd="8" destOrd="0" presId="urn:microsoft.com/office/officeart/2005/8/layout/vList2"/>
    <dgm:cxn modelId="{99F624C5-BEDF-4114-8F27-2CA759C4ED3B}" type="presParOf" srcId="{15373AA6-927C-4B0F-8CB3-EA1E37CF1147}" destId="{961BA8A8-CE68-4499-9D25-A8FF13AACA09}" srcOrd="9" destOrd="0" presId="urn:microsoft.com/office/officeart/2005/8/layout/vList2"/>
    <dgm:cxn modelId="{DBA43B8F-6654-4E56-AE19-20789A17080C}" type="presParOf" srcId="{15373AA6-927C-4B0F-8CB3-EA1E37CF1147}" destId="{AA5AB01D-1F18-4760-9F32-495E999B1934}" srcOrd="10" destOrd="0" presId="urn:microsoft.com/office/officeart/2005/8/layout/vList2"/>
    <dgm:cxn modelId="{57F270C5-391C-4139-8B68-71F31926F087}" type="presParOf" srcId="{15373AA6-927C-4B0F-8CB3-EA1E37CF1147}" destId="{B03D5516-28B2-465C-A80A-BA218591AAC6}" srcOrd="11" destOrd="0" presId="urn:microsoft.com/office/officeart/2005/8/layout/vList2"/>
    <dgm:cxn modelId="{3B743882-60E6-4B24-A451-72707530985B}" type="presParOf" srcId="{15373AA6-927C-4B0F-8CB3-EA1E37CF1147}" destId="{7E450CFC-73E6-4E0E-87B9-F4B2085DF907}" srcOrd="12" destOrd="0" presId="urn:microsoft.com/office/officeart/2005/8/layout/vList2"/>
    <dgm:cxn modelId="{C3469F02-EC7B-4177-BD9B-A8535E91CFFE}" type="presParOf" srcId="{15373AA6-927C-4B0F-8CB3-EA1E37CF1147}" destId="{F6A74346-627D-4A39-AF4C-8BEF8633CB86}" srcOrd="13" destOrd="0" presId="urn:microsoft.com/office/officeart/2005/8/layout/vList2"/>
    <dgm:cxn modelId="{20789650-4BFD-4786-99BE-5D6F7B9B27F7}" type="presParOf" srcId="{15373AA6-927C-4B0F-8CB3-EA1E37CF1147}" destId="{58720668-DC00-4926-8ED0-1FEB86392449}" srcOrd="14" destOrd="0" presId="urn:microsoft.com/office/officeart/2005/8/layout/vList2"/>
    <dgm:cxn modelId="{8051EC8B-30B7-47AD-A33F-0C758288CAE7}" type="presParOf" srcId="{15373AA6-927C-4B0F-8CB3-EA1E37CF1147}" destId="{709232D8-7C65-4C9E-A543-5AC14CD91D47}" srcOrd="15" destOrd="0" presId="urn:microsoft.com/office/officeart/2005/8/layout/vList2"/>
    <dgm:cxn modelId="{6ADBDAD3-D0C5-478F-AB76-65F895A74353}" type="presParOf" srcId="{15373AA6-927C-4B0F-8CB3-EA1E37CF1147}" destId="{EA9BA073-03DB-4918-A02A-C7059408C2E3}"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D7F5C9-9D5D-40A2-AB00-126F897D7F4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4BA78F-B929-4F72-937B-0E72BE680535}">
      <dgm:prSet/>
      <dgm:spPr/>
      <dgm:t>
        <a:bodyPr/>
        <a:lstStyle/>
        <a:p>
          <a:pPr>
            <a:defRPr cap="all"/>
          </a:pPr>
          <a:r>
            <a:rPr lang="en-US"/>
            <a:t>MODIFY THE COLUMN NAME</a:t>
          </a:r>
        </a:p>
      </dgm:t>
    </dgm:pt>
    <dgm:pt modelId="{0DEEDAA2-FD97-41F8-BE0F-2992F48B1BC8}" type="parTrans" cxnId="{FB74F064-17DD-4440-8077-FD0CFD158724}">
      <dgm:prSet/>
      <dgm:spPr/>
      <dgm:t>
        <a:bodyPr/>
        <a:lstStyle/>
        <a:p>
          <a:endParaRPr lang="en-US"/>
        </a:p>
      </dgm:t>
    </dgm:pt>
    <dgm:pt modelId="{93712DBC-E87B-4806-A42C-90A13823F5E0}" type="sibTrans" cxnId="{FB74F064-17DD-4440-8077-FD0CFD158724}">
      <dgm:prSet/>
      <dgm:spPr/>
      <dgm:t>
        <a:bodyPr/>
        <a:lstStyle/>
        <a:p>
          <a:endParaRPr lang="en-US"/>
        </a:p>
      </dgm:t>
    </dgm:pt>
    <dgm:pt modelId="{3BC418FD-1525-4C65-B8BB-F519E181CC46}">
      <dgm:prSet/>
      <dgm:spPr/>
      <dgm:t>
        <a:bodyPr/>
        <a:lstStyle/>
        <a:p>
          <a:pPr>
            <a:defRPr cap="all"/>
          </a:pPr>
          <a:r>
            <a:rPr lang="en-US"/>
            <a:t>REMOVE</a:t>
          </a:r>
          <a:r>
            <a:rPr lang="en-US" baseline="0"/>
            <a:t> MISSING VALUES</a:t>
          </a:r>
          <a:endParaRPr lang="en-US"/>
        </a:p>
      </dgm:t>
    </dgm:pt>
    <dgm:pt modelId="{95BCB6B8-4192-409C-8EC9-E01EA6A5F58D}" type="parTrans" cxnId="{278BA1E3-027B-4C08-B767-F2C3AC3EB28E}">
      <dgm:prSet/>
      <dgm:spPr/>
      <dgm:t>
        <a:bodyPr/>
        <a:lstStyle/>
        <a:p>
          <a:endParaRPr lang="en-US"/>
        </a:p>
      </dgm:t>
    </dgm:pt>
    <dgm:pt modelId="{C874762C-AEAC-4134-92EE-297B2B12B376}" type="sibTrans" cxnId="{278BA1E3-027B-4C08-B767-F2C3AC3EB28E}">
      <dgm:prSet/>
      <dgm:spPr/>
      <dgm:t>
        <a:bodyPr/>
        <a:lstStyle/>
        <a:p>
          <a:endParaRPr lang="en-US"/>
        </a:p>
      </dgm:t>
    </dgm:pt>
    <dgm:pt modelId="{E471E1E7-A485-46AF-BFAD-3A008068DC19}">
      <dgm:prSet/>
      <dgm:spPr/>
      <dgm:t>
        <a:bodyPr/>
        <a:lstStyle/>
        <a:p>
          <a:pPr>
            <a:defRPr cap="all"/>
          </a:pPr>
          <a:r>
            <a:rPr lang="en-US"/>
            <a:t>CONVERT CHARACTER TO FACTOR VARIABLE</a:t>
          </a:r>
        </a:p>
      </dgm:t>
    </dgm:pt>
    <dgm:pt modelId="{BD034513-FDB2-4E05-A316-4CD728277E39}" type="parTrans" cxnId="{48F9DACB-D8BC-4006-996F-1220A5FE3AA4}">
      <dgm:prSet/>
      <dgm:spPr/>
      <dgm:t>
        <a:bodyPr/>
        <a:lstStyle/>
        <a:p>
          <a:endParaRPr lang="en-US"/>
        </a:p>
      </dgm:t>
    </dgm:pt>
    <dgm:pt modelId="{BD78A04A-C4FD-4BD3-93A0-8B058211CD3B}" type="sibTrans" cxnId="{48F9DACB-D8BC-4006-996F-1220A5FE3AA4}">
      <dgm:prSet/>
      <dgm:spPr/>
      <dgm:t>
        <a:bodyPr/>
        <a:lstStyle/>
        <a:p>
          <a:endParaRPr lang="en-US"/>
        </a:p>
      </dgm:t>
    </dgm:pt>
    <dgm:pt modelId="{9FE15CFF-A2F9-4D73-BAB7-9DA30EF0A0C0}">
      <dgm:prSet/>
      <dgm:spPr/>
      <dgm:t>
        <a:bodyPr/>
        <a:lstStyle/>
        <a:p>
          <a:pPr>
            <a:defRPr cap="all"/>
          </a:pPr>
          <a:r>
            <a:rPr lang="en-US"/>
            <a:t>REMOVE</a:t>
          </a:r>
          <a:r>
            <a:rPr lang="en-US" baseline="0"/>
            <a:t> DUPLICATE VALUES</a:t>
          </a:r>
          <a:endParaRPr lang="en-US"/>
        </a:p>
      </dgm:t>
    </dgm:pt>
    <dgm:pt modelId="{7A0DDF20-F421-41BC-B4CA-1D8FB7E7F2B3}" type="parTrans" cxnId="{F6F184F7-51B6-40DF-8143-01EB9442786A}">
      <dgm:prSet/>
      <dgm:spPr/>
      <dgm:t>
        <a:bodyPr/>
        <a:lstStyle/>
        <a:p>
          <a:endParaRPr lang="en-US"/>
        </a:p>
      </dgm:t>
    </dgm:pt>
    <dgm:pt modelId="{581A44BF-05D1-4349-ADD7-FE6CBAFD8589}" type="sibTrans" cxnId="{F6F184F7-51B6-40DF-8143-01EB9442786A}">
      <dgm:prSet/>
      <dgm:spPr/>
      <dgm:t>
        <a:bodyPr/>
        <a:lstStyle/>
        <a:p>
          <a:endParaRPr lang="en-US"/>
        </a:p>
      </dgm:t>
    </dgm:pt>
    <dgm:pt modelId="{D8C8B0FB-44A6-4008-BC46-6E95F97ECFE4}">
      <dgm:prSet/>
      <dgm:spPr/>
      <dgm:t>
        <a:bodyPr/>
        <a:lstStyle/>
        <a:p>
          <a:pPr>
            <a:defRPr cap="all"/>
          </a:pPr>
          <a:r>
            <a:rPr lang="en-US"/>
            <a:t>DETECT</a:t>
          </a:r>
          <a:r>
            <a:rPr lang="en-US" baseline="0"/>
            <a:t> AND REMOVE OUTLIERS</a:t>
          </a:r>
          <a:endParaRPr lang="en-US"/>
        </a:p>
      </dgm:t>
    </dgm:pt>
    <dgm:pt modelId="{AF1588BC-ED06-4696-944C-EB0B40816E8C}" type="parTrans" cxnId="{8ACA15FB-9E18-4040-9FBF-142D979F463C}">
      <dgm:prSet/>
      <dgm:spPr/>
      <dgm:t>
        <a:bodyPr/>
        <a:lstStyle/>
        <a:p>
          <a:endParaRPr lang="en-US"/>
        </a:p>
      </dgm:t>
    </dgm:pt>
    <dgm:pt modelId="{AC451C19-EE2D-4E0C-9AF9-DFF2BCAE37C6}" type="sibTrans" cxnId="{8ACA15FB-9E18-4040-9FBF-142D979F463C}">
      <dgm:prSet/>
      <dgm:spPr/>
      <dgm:t>
        <a:bodyPr/>
        <a:lstStyle/>
        <a:p>
          <a:endParaRPr lang="en-US"/>
        </a:p>
      </dgm:t>
    </dgm:pt>
    <dgm:pt modelId="{B6E5892A-F093-41DA-B5E1-E4009BC508FD}" type="pres">
      <dgm:prSet presAssocID="{39D7F5C9-9D5D-40A2-AB00-126F897D7F4A}" presName="root" presStyleCnt="0">
        <dgm:presLayoutVars>
          <dgm:dir/>
          <dgm:resizeHandles val="exact"/>
        </dgm:presLayoutVars>
      </dgm:prSet>
      <dgm:spPr/>
    </dgm:pt>
    <dgm:pt modelId="{1B941E39-401A-4ECD-A6DA-A425CBCC729C}" type="pres">
      <dgm:prSet presAssocID="{C04BA78F-B929-4F72-937B-0E72BE680535}" presName="compNode" presStyleCnt="0"/>
      <dgm:spPr/>
    </dgm:pt>
    <dgm:pt modelId="{6BF63B2A-68B4-44A1-A54A-C898A23B5DAE}" type="pres">
      <dgm:prSet presAssocID="{C04BA78F-B929-4F72-937B-0E72BE680535}" presName="iconBgRect" presStyleLbl="bgShp" presStyleIdx="0" presStyleCnt="5"/>
      <dgm:spPr/>
    </dgm:pt>
    <dgm:pt modelId="{0D1C5CC8-FB6A-4FDF-AA69-8B2684F1EB19}" type="pres">
      <dgm:prSet presAssocID="{C04BA78F-B929-4F72-937B-0E72BE680535}" presName="iconRect" presStyleLbl="node1" presStyleIdx="0" presStyleCnt="5" custLinFactX="500000" custLinFactNeighborX="512845" custLinFactNeighborY="-73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5B90AB2-85D5-4E0B-984A-CE95F596CA1B}" type="pres">
      <dgm:prSet presAssocID="{C04BA78F-B929-4F72-937B-0E72BE680535}" presName="spaceRect" presStyleCnt="0"/>
      <dgm:spPr/>
    </dgm:pt>
    <dgm:pt modelId="{C747CC1A-FAAB-4581-88B7-5019B2BD09C7}" type="pres">
      <dgm:prSet presAssocID="{C04BA78F-B929-4F72-937B-0E72BE680535}" presName="textRect" presStyleLbl="revTx" presStyleIdx="0" presStyleCnt="5">
        <dgm:presLayoutVars>
          <dgm:chMax val="1"/>
          <dgm:chPref val="1"/>
        </dgm:presLayoutVars>
      </dgm:prSet>
      <dgm:spPr/>
    </dgm:pt>
    <dgm:pt modelId="{642FD22F-C01F-4970-ADEF-632E8A2FC8C5}" type="pres">
      <dgm:prSet presAssocID="{93712DBC-E87B-4806-A42C-90A13823F5E0}" presName="sibTrans" presStyleCnt="0"/>
      <dgm:spPr/>
    </dgm:pt>
    <dgm:pt modelId="{8CE5C317-954E-41D3-887E-885346E26375}" type="pres">
      <dgm:prSet presAssocID="{3BC418FD-1525-4C65-B8BB-F519E181CC46}" presName="compNode" presStyleCnt="0"/>
      <dgm:spPr/>
    </dgm:pt>
    <dgm:pt modelId="{09BEDFFD-7C04-442A-B0E0-21A9C9FE19BE}" type="pres">
      <dgm:prSet presAssocID="{3BC418FD-1525-4C65-B8BB-F519E181CC46}" presName="iconBgRect" presStyleLbl="bgShp" presStyleIdx="1" presStyleCnt="5"/>
      <dgm:spPr/>
    </dgm:pt>
    <dgm:pt modelId="{03FCC692-BEE3-460B-974C-5066C29E889C}" type="pres">
      <dgm:prSet presAssocID="{3BC418FD-1525-4C65-B8BB-F519E181CC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0F4A92F-55A3-4F42-B8A6-D476A40EC5AF}" type="pres">
      <dgm:prSet presAssocID="{3BC418FD-1525-4C65-B8BB-F519E181CC46}" presName="spaceRect" presStyleCnt="0"/>
      <dgm:spPr/>
    </dgm:pt>
    <dgm:pt modelId="{86F74E0F-F7BB-4CEF-B169-9905D5612D9F}" type="pres">
      <dgm:prSet presAssocID="{3BC418FD-1525-4C65-B8BB-F519E181CC46}" presName="textRect" presStyleLbl="revTx" presStyleIdx="1" presStyleCnt="5">
        <dgm:presLayoutVars>
          <dgm:chMax val="1"/>
          <dgm:chPref val="1"/>
        </dgm:presLayoutVars>
      </dgm:prSet>
      <dgm:spPr/>
    </dgm:pt>
    <dgm:pt modelId="{03069E7E-229B-4B07-AF38-5D29042789A8}" type="pres">
      <dgm:prSet presAssocID="{C874762C-AEAC-4134-92EE-297B2B12B376}" presName="sibTrans" presStyleCnt="0"/>
      <dgm:spPr/>
    </dgm:pt>
    <dgm:pt modelId="{A9E9E13E-DABD-4D25-8F31-76000777436B}" type="pres">
      <dgm:prSet presAssocID="{E471E1E7-A485-46AF-BFAD-3A008068DC19}" presName="compNode" presStyleCnt="0"/>
      <dgm:spPr/>
    </dgm:pt>
    <dgm:pt modelId="{9D4EF531-E2AE-4E70-B910-595A35A429D3}" type="pres">
      <dgm:prSet presAssocID="{E471E1E7-A485-46AF-BFAD-3A008068DC19}" presName="iconBgRect" presStyleLbl="bgShp" presStyleIdx="2" presStyleCnt="5"/>
      <dgm:spPr/>
    </dgm:pt>
    <dgm:pt modelId="{834B8682-8D11-48B2-AF51-5D01302CDB67}" type="pres">
      <dgm:prSet presAssocID="{E471E1E7-A485-46AF-BFAD-3A008068DC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AA46B78-2752-4425-9352-14A3AAA3510F}" type="pres">
      <dgm:prSet presAssocID="{E471E1E7-A485-46AF-BFAD-3A008068DC19}" presName="spaceRect" presStyleCnt="0"/>
      <dgm:spPr/>
    </dgm:pt>
    <dgm:pt modelId="{DEB10558-36BE-4D9A-B33E-F07F3CEE4570}" type="pres">
      <dgm:prSet presAssocID="{E471E1E7-A485-46AF-BFAD-3A008068DC19}" presName="textRect" presStyleLbl="revTx" presStyleIdx="2" presStyleCnt="5">
        <dgm:presLayoutVars>
          <dgm:chMax val="1"/>
          <dgm:chPref val="1"/>
        </dgm:presLayoutVars>
      </dgm:prSet>
      <dgm:spPr/>
    </dgm:pt>
    <dgm:pt modelId="{AD144EB0-960D-4282-8A0A-50394775B062}" type="pres">
      <dgm:prSet presAssocID="{BD78A04A-C4FD-4BD3-93A0-8B058211CD3B}" presName="sibTrans" presStyleCnt="0"/>
      <dgm:spPr/>
    </dgm:pt>
    <dgm:pt modelId="{59D6C8E8-BB74-4EDC-8E46-DBCEAD514DB5}" type="pres">
      <dgm:prSet presAssocID="{9FE15CFF-A2F9-4D73-BAB7-9DA30EF0A0C0}" presName="compNode" presStyleCnt="0"/>
      <dgm:spPr/>
    </dgm:pt>
    <dgm:pt modelId="{3836E2DB-866C-4F83-9D60-A1B871713990}" type="pres">
      <dgm:prSet presAssocID="{9FE15CFF-A2F9-4D73-BAB7-9DA30EF0A0C0}" presName="iconBgRect" presStyleLbl="bgShp" presStyleIdx="3" presStyleCnt="5" custLinFactNeighborX="-4526" custLinFactNeighborY="2135"/>
      <dgm:spPr/>
    </dgm:pt>
    <dgm:pt modelId="{841A930E-17FB-4168-830C-E2D03716BA27}" type="pres">
      <dgm:prSet presAssocID="{9FE15CFF-A2F9-4D73-BAB7-9DA30EF0A0C0}" presName="iconRect" presStyleLbl="node1" presStyleIdx="3" presStyleCnt="5" custLinFactX="-500000" custLinFactNeighborX="-509370" custLinFactNeighborY="-477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ze"/>
        </a:ext>
      </dgm:extLst>
    </dgm:pt>
    <dgm:pt modelId="{F37C4346-95F7-485A-B8BE-7109526514C6}" type="pres">
      <dgm:prSet presAssocID="{9FE15CFF-A2F9-4D73-BAB7-9DA30EF0A0C0}" presName="spaceRect" presStyleCnt="0"/>
      <dgm:spPr/>
    </dgm:pt>
    <dgm:pt modelId="{509BA9AF-A353-469B-B85C-F9A8D188DF3D}" type="pres">
      <dgm:prSet presAssocID="{9FE15CFF-A2F9-4D73-BAB7-9DA30EF0A0C0}" presName="textRect" presStyleLbl="revTx" presStyleIdx="3" presStyleCnt="5">
        <dgm:presLayoutVars>
          <dgm:chMax val="1"/>
          <dgm:chPref val="1"/>
        </dgm:presLayoutVars>
      </dgm:prSet>
      <dgm:spPr/>
    </dgm:pt>
    <dgm:pt modelId="{E74ABAB2-EA34-4249-94DF-B06DB92B3A55}" type="pres">
      <dgm:prSet presAssocID="{581A44BF-05D1-4349-ADD7-FE6CBAFD8589}" presName="sibTrans" presStyleCnt="0"/>
      <dgm:spPr/>
    </dgm:pt>
    <dgm:pt modelId="{695A5D9A-1C3C-4671-94E6-155BE1211567}" type="pres">
      <dgm:prSet presAssocID="{D8C8B0FB-44A6-4008-BC46-6E95F97ECFE4}" presName="compNode" presStyleCnt="0"/>
      <dgm:spPr/>
    </dgm:pt>
    <dgm:pt modelId="{267627F3-E573-4225-94CF-F3422CC7B062}" type="pres">
      <dgm:prSet presAssocID="{D8C8B0FB-44A6-4008-BC46-6E95F97ECFE4}" presName="iconBgRect" presStyleLbl="bgShp" presStyleIdx="4" presStyleCnt="5"/>
      <dgm:spPr/>
    </dgm:pt>
    <dgm:pt modelId="{327D3852-3FE7-44E8-8C9A-6E5B30AF4B6A}" type="pres">
      <dgm:prSet presAssocID="{D8C8B0FB-44A6-4008-BC46-6E95F97ECFE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4AB49C4-2676-43FC-97ED-FE327B0B177F}" type="pres">
      <dgm:prSet presAssocID="{D8C8B0FB-44A6-4008-BC46-6E95F97ECFE4}" presName="spaceRect" presStyleCnt="0"/>
      <dgm:spPr/>
    </dgm:pt>
    <dgm:pt modelId="{C02EE5B6-0CE4-4FDD-A7AF-96A0F414A4D6}" type="pres">
      <dgm:prSet presAssocID="{D8C8B0FB-44A6-4008-BC46-6E95F97ECFE4}" presName="textRect" presStyleLbl="revTx" presStyleIdx="4" presStyleCnt="5">
        <dgm:presLayoutVars>
          <dgm:chMax val="1"/>
          <dgm:chPref val="1"/>
        </dgm:presLayoutVars>
      </dgm:prSet>
      <dgm:spPr/>
    </dgm:pt>
  </dgm:ptLst>
  <dgm:cxnLst>
    <dgm:cxn modelId="{BC6B1413-4E71-4755-A69A-9CB2B12A8A4F}" type="presOf" srcId="{D8C8B0FB-44A6-4008-BC46-6E95F97ECFE4}" destId="{C02EE5B6-0CE4-4FDD-A7AF-96A0F414A4D6}" srcOrd="0" destOrd="0" presId="urn:microsoft.com/office/officeart/2018/5/layout/IconCircleLabelList"/>
    <dgm:cxn modelId="{50ACB83C-9235-4353-87FE-462FC87281AC}" type="presOf" srcId="{E471E1E7-A485-46AF-BFAD-3A008068DC19}" destId="{DEB10558-36BE-4D9A-B33E-F07F3CEE4570}" srcOrd="0" destOrd="0" presId="urn:microsoft.com/office/officeart/2018/5/layout/IconCircleLabelList"/>
    <dgm:cxn modelId="{FB74F064-17DD-4440-8077-FD0CFD158724}" srcId="{39D7F5C9-9D5D-40A2-AB00-126F897D7F4A}" destId="{C04BA78F-B929-4F72-937B-0E72BE680535}" srcOrd="0" destOrd="0" parTransId="{0DEEDAA2-FD97-41F8-BE0F-2992F48B1BC8}" sibTransId="{93712DBC-E87B-4806-A42C-90A13823F5E0}"/>
    <dgm:cxn modelId="{8E6A5553-AE60-4079-B8F4-E097F85578C9}" type="presOf" srcId="{39D7F5C9-9D5D-40A2-AB00-126F897D7F4A}" destId="{B6E5892A-F093-41DA-B5E1-E4009BC508FD}" srcOrd="0" destOrd="0" presId="urn:microsoft.com/office/officeart/2018/5/layout/IconCircleLabelList"/>
    <dgm:cxn modelId="{C827459D-BC44-418A-A648-C2C288D15648}" type="presOf" srcId="{C04BA78F-B929-4F72-937B-0E72BE680535}" destId="{C747CC1A-FAAB-4581-88B7-5019B2BD09C7}" srcOrd="0" destOrd="0" presId="urn:microsoft.com/office/officeart/2018/5/layout/IconCircleLabelList"/>
    <dgm:cxn modelId="{48F9DACB-D8BC-4006-996F-1220A5FE3AA4}" srcId="{39D7F5C9-9D5D-40A2-AB00-126F897D7F4A}" destId="{E471E1E7-A485-46AF-BFAD-3A008068DC19}" srcOrd="2" destOrd="0" parTransId="{BD034513-FDB2-4E05-A316-4CD728277E39}" sibTransId="{BD78A04A-C4FD-4BD3-93A0-8B058211CD3B}"/>
    <dgm:cxn modelId="{AAF60CE2-7BEB-4526-8D6E-9813881ECBB0}" type="presOf" srcId="{9FE15CFF-A2F9-4D73-BAB7-9DA30EF0A0C0}" destId="{509BA9AF-A353-469B-B85C-F9A8D188DF3D}" srcOrd="0" destOrd="0" presId="urn:microsoft.com/office/officeart/2018/5/layout/IconCircleLabelList"/>
    <dgm:cxn modelId="{278BA1E3-027B-4C08-B767-F2C3AC3EB28E}" srcId="{39D7F5C9-9D5D-40A2-AB00-126F897D7F4A}" destId="{3BC418FD-1525-4C65-B8BB-F519E181CC46}" srcOrd="1" destOrd="0" parTransId="{95BCB6B8-4192-409C-8EC9-E01EA6A5F58D}" sibTransId="{C874762C-AEAC-4134-92EE-297B2B12B376}"/>
    <dgm:cxn modelId="{B22A71F0-A826-4EC7-88CC-C2383C3DC341}" type="presOf" srcId="{3BC418FD-1525-4C65-B8BB-F519E181CC46}" destId="{86F74E0F-F7BB-4CEF-B169-9905D5612D9F}" srcOrd="0" destOrd="0" presId="urn:microsoft.com/office/officeart/2018/5/layout/IconCircleLabelList"/>
    <dgm:cxn modelId="{F6F184F7-51B6-40DF-8143-01EB9442786A}" srcId="{39D7F5C9-9D5D-40A2-AB00-126F897D7F4A}" destId="{9FE15CFF-A2F9-4D73-BAB7-9DA30EF0A0C0}" srcOrd="3" destOrd="0" parTransId="{7A0DDF20-F421-41BC-B4CA-1D8FB7E7F2B3}" sibTransId="{581A44BF-05D1-4349-ADD7-FE6CBAFD8589}"/>
    <dgm:cxn modelId="{8ACA15FB-9E18-4040-9FBF-142D979F463C}" srcId="{39D7F5C9-9D5D-40A2-AB00-126F897D7F4A}" destId="{D8C8B0FB-44A6-4008-BC46-6E95F97ECFE4}" srcOrd="4" destOrd="0" parTransId="{AF1588BC-ED06-4696-944C-EB0B40816E8C}" sibTransId="{AC451C19-EE2D-4E0C-9AF9-DFF2BCAE37C6}"/>
    <dgm:cxn modelId="{9233538C-6416-4419-AA2F-A3D890D9BADF}" type="presParOf" srcId="{B6E5892A-F093-41DA-B5E1-E4009BC508FD}" destId="{1B941E39-401A-4ECD-A6DA-A425CBCC729C}" srcOrd="0" destOrd="0" presId="urn:microsoft.com/office/officeart/2018/5/layout/IconCircleLabelList"/>
    <dgm:cxn modelId="{79A1B33A-DB23-4DB5-905E-8B07A0FE672E}" type="presParOf" srcId="{1B941E39-401A-4ECD-A6DA-A425CBCC729C}" destId="{6BF63B2A-68B4-44A1-A54A-C898A23B5DAE}" srcOrd="0" destOrd="0" presId="urn:microsoft.com/office/officeart/2018/5/layout/IconCircleLabelList"/>
    <dgm:cxn modelId="{9B891EE9-139E-474F-B65A-67D68360953A}" type="presParOf" srcId="{1B941E39-401A-4ECD-A6DA-A425CBCC729C}" destId="{0D1C5CC8-FB6A-4FDF-AA69-8B2684F1EB19}" srcOrd="1" destOrd="0" presId="urn:microsoft.com/office/officeart/2018/5/layout/IconCircleLabelList"/>
    <dgm:cxn modelId="{12C85B1F-EF77-4E1A-B924-1238553BD538}" type="presParOf" srcId="{1B941E39-401A-4ECD-A6DA-A425CBCC729C}" destId="{85B90AB2-85D5-4E0B-984A-CE95F596CA1B}" srcOrd="2" destOrd="0" presId="urn:microsoft.com/office/officeart/2018/5/layout/IconCircleLabelList"/>
    <dgm:cxn modelId="{30B6C8AA-E48A-4B08-82BE-2DD280D83C41}" type="presParOf" srcId="{1B941E39-401A-4ECD-A6DA-A425CBCC729C}" destId="{C747CC1A-FAAB-4581-88B7-5019B2BD09C7}" srcOrd="3" destOrd="0" presId="urn:microsoft.com/office/officeart/2018/5/layout/IconCircleLabelList"/>
    <dgm:cxn modelId="{30334776-74BC-434B-808A-45178F01EE9F}" type="presParOf" srcId="{B6E5892A-F093-41DA-B5E1-E4009BC508FD}" destId="{642FD22F-C01F-4970-ADEF-632E8A2FC8C5}" srcOrd="1" destOrd="0" presId="urn:microsoft.com/office/officeart/2018/5/layout/IconCircleLabelList"/>
    <dgm:cxn modelId="{0FCA1D2E-E1C9-46DD-9DF5-3A5F0879C753}" type="presParOf" srcId="{B6E5892A-F093-41DA-B5E1-E4009BC508FD}" destId="{8CE5C317-954E-41D3-887E-885346E26375}" srcOrd="2" destOrd="0" presId="urn:microsoft.com/office/officeart/2018/5/layout/IconCircleLabelList"/>
    <dgm:cxn modelId="{FAF2F5C0-3598-42B1-B4C2-365B55A28A69}" type="presParOf" srcId="{8CE5C317-954E-41D3-887E-885346E26375}" destId="{09BEDFFD-7C04-442A-B0E0-21A9C9FE19BE}" srcOrd="0" destOrd="0" presId="urn:microsoft.com/office/officeart/2018/5/layout/IconCircleLabelList"/>
    <dgm:cxn modelId="{7B7AD35D-A56A-496B-B577-83B74A1E8EC8}" type="presParOf" srcId="{8CE5C317-954E-41D3-887E-885346E26375}" destId="{03FCC692-BEE3-460B-974C-5066C29E889C}" srcOrd="1" destOrd="0" presId="urn:microsoft.com/office/officeart/2018/5/layout/IconCircleLabelList"/>
    <dgm:cxn modelId="{BE737B8A-4CC4-4B31-9860-1B36CB7AE4B0}" type="presParOf" srcId="{8CE5C317-954E-41D3-887E-885346E26375}" destId="{60F4A92F-55A3-4F42-B8A6-D476A40EC5AF}" srcOrd="2" destOrd="0" presId="urn:microsoft.com/office/officeart/2018/5/layout/IconCircleLabelList"/>
    <dgm:cxn modelId="{C8B871D5-5A4D-4B8A-8C59-B5E26DD2EEC2}" type="presParOf" srcId="{8CE5C317-954E-41D3-887E-885346E26375}" destId="{86F74E0F-F7BB-4CEF-B169-9905D5612D9F}" srcOrd="3" destOrd="0" presId="urn:microsoft.com/office/officeart/2018/5/layout/IconCircleLabelList"/>
    <dgm:cxn modelId="{911F55A1-8811-4AC0-92A2-4173222B2F10}" type="presParOf" srcId="{B6E5892A-F093-41DA-B5E1-E4009BC508FD}" destId="{03069E7E-229B-4B07-AF38-5D29042789A8}" srcOrd="3" destOrd="0" presId="urn:microsoft.com/office/officeart/2018/5/layout/IconCircleLabelList"/>
    <dgm:cxn modelId="{7C6CF838-0080-4DBD-B1AF-B8DBECE0A002}" type="presParOf" srcId="{B6E5892A-F093-41DA-B5E1-E4009BC508FD}" destId="{A9E9E13E-DABD-4D25-8F31-76000777436B}" srcOrd="4" destOrd="0" presId="urn:microsoft.com/office/officeart/2018/5/layout/IconCircleLabelList"/>
    <dgm:cxn modelId="{C18E84A9-0838-489C-9940-C940588EABB7}" type="presParOf" srcId="{A9E9E13E-DABD-4D25-8F31-76000777436B}" destId="{9D4EF531-E2AE-4E70-B910-595A35A429D3}" srcOrd="0" destOrd="0" presId="urn:microsoft.com/office/officeart/2018/5/layout/IconCircleLabelList"/>
    <dgm:cxn modelId="{A6740956-01B6-498D-B63E-E8739BF7AE20}" type="presParOf" srcId="{A9E9E13E-DABD-4D25-8F31-76000777436B}" destId="{834B8682-8D11-48B2-AF51-5D01302CDB67}" srcOrd="1" destOrd="0" presId="urn:microsoft.com/office/officeart/2018/5/layout/IconCircleLabelList"/>
    <dgm:cxn modelId="{679E020D-D3B2-4EC4-9FB6-A59948FA3ED3}" type="presParOf" srcId="{A9E9E13E-DABD-4D25-8F31-76000777436B}" destId="{4AA46B78-2752-4425-9352-14A3AAA3510F}" srcOrd="2" destOrd="0" presId="urn:microsoft.com/office/officeart/2018/5/layout/IconCircleLabelList"/>
    <dgm:cxn modelId="{29B21892-A582-4B3F-8564-324CB76C0E3B}" type="presParOf" srcId="{A9E9E13E-DABD-4D25-8F31-76000777436B}" destId="{DEB10558-36BE-4D9A-B33E-F07F3CEE4570}" srcOrd="3" destOrd="0" presId="urn:microsoft.com/office/officeart/2018/5/layout/IconCircleLabelList"/>
    <dgm:cxn modelId="{0ACBD054-DEEE-44F7-841F-91F2631906A9}" type="presParOf" srcId="{B6E5892A-F093-41DA-B5E1-E4009BC508FD}" destId="{AD144EB0-960D-4282-8A0A-50394775B062}" srcOrd="5" destOrd="0" presId="urn:microsoft.com/office/officeart/2018/5/layout/IconCircleLabelList"/>
    <dgm:cxn modelId="{763C79C6-2B91-4791-BFD8-D0451DD112C6}" type="presParOf" srcId="{B6E5892A-F093-41DA-B5E1-E4009BC508FD}" destId="{59D6C8E8-BB74-4EDC-8E46-DBCEAD514DB5}" srcOrd="6" destOrd="0" presId="urn:microsoft.com/office/officeart/2018/5/layout/IconCircleLabelList"/>
    <dgm:cxn modelId="{4D0ADFE2-9D32-46E5-B422-EAD2B86388E9}" type="presParOf" srcId="{59D6C8E8-BB74-4EDC-8E46-DBCEAD514DB5}" destId="{3836E2DB-866C-4F83-9D60-A1B871713990}" srcOrd="0" destOrd="0" presId="urn:microsoft.com/office/officeart/2018/5/layout/IconCircleLabelList"/>
    <dgm:cxn modelId="{60A54583-32C1-4DEF-8908-F3C434AC1B33}" type="presParOf" srcId="{59D6C8E8-BB74-4EDC-8E46-DBCEAD514DB5}" destId="{841A930E-17FB-4168-830C-E2D03716BA27}" srcOrd="1" destOrd="0" presId="urn:microsoft.com/office/officeart/2018/5/layout/IconCircleLabelList"/>
    <dgm:cxn modelId="{11FFA0B8-34E4-4CDD-A699-867E0EA9D910}" type="presParOf" srcId="{59D6C8E8-BB74-4EDC-8E46-DBCEAD514DB5}" destId="{F37C4346-95F7-485A-B8BE-7109526514C6}" srcOrd="2" destOrd="0" presId="urn:microsoft.com/office/officeart/2018/5/layout/IconCircleLabelList"/>
    <dgm:cxn modelId="{DEF7A7AE-4471-4232-B559-93170C69BEFA}" type="presParOf" srcId="{59D6C8E8-BB74-4EDC-8E46-DBCEAD514DB5}" destId="{509BA9AF-A353-469B-B85C-F9A8D188DF3D}" srcOrd="3" destOrd="0" presId="urn:microsoft.com/office/officeart/2018/5/layout/IconCircleLabelList"/>
    <dgm:cxn modelId="{C92ED36C-4711-4369-B386-E272C5D444D9}" type="presParOf" srcId="{B6E5892A-F093-41DA-B5E1-E4009BC508FD}" destId="{E74ABAB2-EA34-4249-94DF-B06DB92B3A55}" srcOrd="7" destOrd="0" presId="urn:microsoft.com/office/officeart/2018/5/layout/IconCircleLabelList"/>
    <dgm:cxn modelId="{5DB9BBD7-4620-4A65-8AAC-87F74F01FC2E}" type="presParOf" srcId="{B6E5892A-F093-41DA-B5E1-E4009BC508FD}" destId="{695A5D9A-1C3C-4671-94E6-155BE1211567}" srcOrd="8" destOrd="0" presId="urn:microsoft.com/office/officeart/2018/5/layout/IconCircleLabelList"/>
    <dgm:cxn modelId="{0339AF00-9D5D-4942-8B25-A576E670D849}" type="presParOf" srcId="{695A5D9A-1C3C-4671-94E6-155BE1211567}" destId="{267627F3-E573-4225-94CF-F3422CC7B062}" srcOrd="0" destOrd="0" presId="urn:microsoft.com/office/officeart/2018/5/layout/IconCircleLabelList"/>
    <dgm:cxn modelId="{7ACCCB4E-E4A4-4EA2-8476-87DD36546B2C}" type="presParOf" srcId="{695A5D9A-1C3C-4671-94E6-155BE1211567}" destId="{327D3852-3FE7-44E8-8C9A-6E5B30AF4B6A}" srcOrd="1" destOrd="0" presId="urn:microsoft.com/office/officeart/2018/5/layout/IconCircleLabelList"/>
    <dgm:cxn modelId="{54E33C39-1E8C-423A-8187-509A8418F284}" type="presParOf" srcId="{695A5D9A-1C3C-4671-94E6-155BE1211567}" destId="{D4AB49C4-2676-43FC-97ED-FE327B0B177F}" srcOrd="2" destOrd="0" presId="urn:microsoft.com/office/officeart/2018/5/layout/IconCircleLabelList"/>
    <dgm:cxn modelId="{312AA2B1-EE17-47DD-8E6C-C4D11D202C27}" type="presParOf" srcId="{695A5D9A-1C3C-4671-94E6-155BE1211567}" destId="{C02EE5B6-0CE4-4FDD-A7AF-96A0F414A4D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DC8545-DEF5-45CE-A7E5-F2F6A289F685}"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en-US"/>
        </a:p>
      </dgm:t>
    </dgm:pt>
    <dgm:pt modelId="{D94B2FF9-6D0C-45AE-A6B9-C1EF29A27812}">
      <dgm:prSet custT="1"/>
      <dgm:spPr/>
      <dgm:t>
        <a:bodyPr/>
        <a:lstStyle/>
        <a:p>
          <a:r>
            <a:rPr lang="en-US" sz="2800">
              <a:latin typeface="Times New Roman" panose="02020603050405020304" pitchFamily="18" charset="0"/>
              <a:cs typeface="Times New Roman" panose="02020603050405020304" pitchFamily="18" charset="0"/>
            </a:rPr>
            <a:t>Models</a:t>
          </a:r>
        </a:p>
      </dgm:t>
    </dgm:pt>
    <dgm:pt modelId="{763B81DC-B4DF-4F4C-9141-7EAE8C05DD37}" type="parTrans" cxnId="{5B9488C7-70E3-4FD8-A550-66B10853ED2F}">
      <dgm:prSet/>
      <dgm:spPr/>
      <dgm:t>
        <a:bodyPr/>
        <a:lstStyle/>
        <a:p>
          <a:endParaRPr lang="en-US"/>
        </a:p>
      </dgm:t>
    </dgm:pt>
    <dgm:pt modelId="{45E1C450-7961-4F88-9428-13C6A58F5AE8}" type="sibTrans" cxnId="{5B9488C7-70E3-4FD8-A550-66B10853ED2F}">
      <dgm:prSet/>
      <dgm:spPr/>
      <dgm:t>
        <a:bodyPr/>
        <a:lstStyle/>
        <a:p>
          <a:endParaRPr lang="en-US"/>
        </a:p>
      </dgm:t>
    </dgm:pt>
    <dgm:pt modelId="{9989D076-A721-4ED8-BA8C-B4E05401D2B1}">
      <dgm:prSet custT="1"/>
      <dgm:spPr/>
      <dgm:t>
        <a:bodyPr/>
        <a:lstStyle/>
        <a:p>
          <a:r>
            <a:rPr lang="en-CA" sz="2800">
              <a:latin typeface="Times New Roman" panose="02020603050405020304" pitchFamily="18" charset="0"/>
              <a:cs typeface="Times New Roman" panose="02020603050405020304" pitchFamily="18" charset="0"/>
            </a:rPr>
            <a:t>Linear Regression</a:t>
          </a:r>
          <a:endParaRPr lang="en-US" sz="2800">
            <a:latin typeface="Times New Roman" panose="02020603050405020304" pitchFamily="18" charset="0"/>
            <a:cs typeface="Times New Roman" panose="02020603050405020304" pitchFamily="18" charset="0"/>
          </a:endParaRPr>
        </a:p>
      </dgm:t>
    </dgm:pt>
    <dgm:pt modelId="{4F3D3BAC-41B4-43FD-9122-EABBAB490910}" type="parTrans" cxnId="{00360280-AAA8-4764-81F0-65B6B24EA414}">
      <dgm:prSet/>
      <dgm:spPr/>
      <dgm:t>
        <a:bodyPr/>
        <a:lstStyle/>
        <a:p>
          <a:endParaRPr lang="en-US"/>
        </a:p>
      </dgm:t>
    </dgm:pt>
    <dgm:pt modelId="{871801FD-E5DF-44AB-9742-F97192370CB7}" type="sibTrans" cxnId="{00360280-AAA8-4764-81F0-65B6B24EA414}">
      <dgm:prSet/>
      <dgm:spPr/>
      <dgm:t>
        <a:bodyPr/>
        <a:lstStyle/>
        <a:p>
          <a:endParaRPr lang="en-US"/>
        </a:p>
      </dgm:t>
    </dgm:pt>
    <dgm:pt modelId="{300D97A5-717E-465F-B6C2-770519A54CBA}">
      <dgm:prSet custT="1"/>
      <dgm:spPr/>
      <dgm:t>
        <a:bodyPr/>
        <a:lstStyle/>
        <a:p>
          <a:r>
            <a:rPr lang="en-CA" sz="2800" kern="1200">
              <a:solidFill>
                <a:prstClr val="white"/>
              </a:solidFill>
              <a:latin typeface="Times New Roman" panose="02020603050405020304" pitchFamily="18" charset="0"/>
              <a:ea typeface="+mn-ea"/>
              <a:cs typeface="Times New Roman" panose="02020603050405020304" pitchFamily="18" charset="0"/>
            </a:rPr>
            <a:t>Support</a:t>
          </a:r>
          <a:r>
            <a:rPr lang="en-CA" sz="2800" kern="1200">
              <a:latin typeface="Times New Roman" panose="02020603050405020304" pitchFamily="18" charset="0"/>
              <a:cs typeface="Times New Roman" panose="02020603050405020304" pitchFamily="18" charset="0"/>
            </a:rPr>
            <a:t> Vector Regression</a:t>
          </a:r>
          <a:endParaRPr lang="en-US" sz="2800" kern="1200">
            <a:latin typeface="Times New Roman" panose="02020603050405020304" pitchFamily="18" charset="0"/>
            <a:cs typeface="Times New Roman" panose="02020603050405020304" pitchFamily="18" charset="0"/>
          </a:endParaRPr>
        </a:p>
      </dgm:t>
    </dgm:pt>
    <dgm:pt modelId="{319882B4-38C9-44EF-A814-4CD96EE2B48B}" type="parTrans" cxnId="{521D2D42-3E5B-418A-9C04-CEB72B191884}">
      <dgm:prSet/>
      <dgm:spPr/>
      <dgm:t>
        <a:bodyPr/>
        <a:lstStyle/>
        <a:p>
          <a:endParaRPr lang="en-US"/>
        </a:p>
      </dgm:t>
    </dgm:pt>
    <dgm:pt modelId="{3F060375-ACFE-43E5-82E2-0FED9F482AA5}" type="sibTrans" cxnId="{521D2D42-3E5B-418A-9C04-CEB72B191884}">
      <dgm:prSet/>
      <dgm:spPr/>
      <dgm:t>
        <a:bodyPr/>
        <a:lstStyle/>
        <a:p>
          <a:endParaRPr lang="en-US"/>
        </a:p>
      </dgm:t>
    </dgm:pt>
    <dgm:pt modelId="{C181D5E1-7D01-4A7A-BE15-CE8D3F784050}">
      <dgm:prSet custT="1"/>
      <dgm:spPr/>
      <dgm:t>
        <a:bodyPr/>
        <a:lstStyle/>
        <a:p>
          <a:r>
            <a:rPr lang="en-CA" sz="2800">
              <a:latin typeface="Times New Roman" panose="02020603050405020304" pitchFamily="18" charset="0"/>
              <a:cs typeface="Times New Roman" panose="02020603050405020304" pitchFamily="18" charset="0"/>
            </a:rPr>
            <a:t>Random Forest Regression</a:t>
          </a:r>
          <a:endParaRPr lang="en-US" sz="2800">
            <a:latin typeface="Times New Roman" panose="02020603050405020304" pitchFamily="18" charset="0"/>
            <a:cs typeface="Times New Roman" panose="02020603050405020304" pitchFamily="18" charset="0"/>
          </a:endParaRPr>
        </a:p>
      </dgm:t>
    </dgm:pt>
    <dgm:pt modelId="{BD76A4DC-AD6F-44BD-9FE6-FB1BF66E3700}" type="parTrans" cxnId="{3CFCE86F-D447-4126-8F74-CB638D12F6AA}">
      <dgm:prSet/>
      <dgm:spPr/>
      <dgm:t>
        <a:bodyPr/>
        <a:lstStyle/>
        <a:p>
          <a:endParaRPr lang="en-US"/>
        </a:p>
      </dgm:t>
    </dgm:pt>
    <dgm:pt modelId="{784A31A9-0ED7-4A35-A32F-F444A5D0F52E}" type="sibTrans" cxnId="{3CFCE86F-D447-4126-8F74-CB638D12F6AA}">
      <dgm:prSet/>
      <dgm:spPr/>
      <dgm:t>
        <a:bodyPr/>
        <a:lstStyle/>
        <a:p>
          <a:endParaRPr lang="en-US"/>
        </a:p>
      </dgm:t>
    </dgm:pt>
    <dgm:pt modelId="{DFAAF023-B551-4B8B-9232-03E6E1B5309C}" type="pres">
      <dgm:prSet presAssocID="{40DC8545-DEF5-45CE-A7E5-F2F6A289F685}" presName="hierChild1" presStyleCnt="0">
        <dgm:presLayoutVars>
          <dgm:orgChart val="1"/>
          <dgm:chPref val="1"/>
          <dgm:dir/>
          <dgm:animOne val="branch"/>
          <dgm:animLvl val="lvl"/>
          <dgm:resizeHandles/>
        </dgm:presLayoutVars>
      </dgm:prSet>
      <dgm:spPr/>
    </dgm:pt>
    <dgm:pt modelId="{52BEB41C-FB41-41F8-A4F0-B67F495E0C17}" type="pres">
      <dgm:prSet presAssocID="{D94B2FF9-6D0C-45AE-A6B9-C1EF29A27812}" presName="hierRoot1" presStyleCnt="0">
        <dgm:presLayoutVars>
          <dgm:hierBranch val="init"/>
        </dgm:presLayoutVars>
      </dgm:prSet>
      <dgm:spPr/>
    </dgm:pt>
    <dgm:pt modelId="{565F7421-F624-4D8F-AA6C-29740227348C}" type="pres">
      <dgm:prSet presAssocID="{D94B2FF9-6D0C-45AE-A6B9-C1EF29A27812}" presName="rootComposite1" presStyleCnt="0"/>
      <dgm:spPr/>
    </dgm:pt>
    <dgm:pt modelId="{05D05487-3C59-4C2F-8967-3100173C9CD8}" type="pres">
      <dgm:prSet presAssocID="{D94B2FF9-6D0C-45AE-A6B9-C1EF29A27812}" presName="rootText1" presStyleLbl="node0" presStyleIdx="0" presStyleCnt="1" custLinFactNeighborX="-21" custLinFactNeighborY="851">
        <dgm:presLayoutVars>
          <dgm:chPref val="3"/>
        </dgm:presLayoutVars>
      </dgm:prSet>
      <dgm:spPr/>
    </dgm:pt>
    <dgm:pt modelId="{06F64571-AE97-449F-9883-B2A5D0C77269}" type="pres">
      <dgm:prSet presAssocID="{D94B2FF9-6D0C-45AE-A6B9-C1EF29A27812}" presName="rootConnector1" presStyleLbl="node1" presStyleIdx="0" presStyleCnt="0"/>
      <dgm:spPr/>
    </dgm:pt>
    <dgm:pt modelId="{D46FF2BF-F675-4117-9DFA-126321D106BC}" type="pres">
      <dgm:prSet presAssocID="{D94B2FF9-6D0C-45AE-A6B9-C1EF29A27812}" presName="hierChild2" presStyleCnt="0"/>
      <dgm:spPr/>
    </dgm:pt>
    <dgm:pt modelId="{356E37D2-3348-4811-883A-7D8E338AE82A}" type="pres">
      <dgm:prSet presAssocID="{4F3D3BAC-41B4-43FD-9122-EABBAB490910}" presName="Name37" presStyleLbl="parChTrans1D2" presStyleIdx="0" presStyleCnt="3"/>
      <dgm:spPr/>
    </dgm:pt>
    <dgm:pt modelId="{024DEB7C-C7FB-417B-8524-2C5849313DFC}" type="pres">
      <dgm:prSet presAssocID="{9989D076-A721-4ED8-BA8C-B4E05401D2B1}" presName="hierRoot2" presStyleCnt="0">
        <dgm:presLayoutVars>
          <dgm:hierBranch val="init"/>
        </dgm:presLayoutVars>
      </dgm:prSet>
      <dgm:spPr/>
    </dgm:pt>
    <dgm:pt modelId="{0BA4EE16-0249-47B2-89FB-99DDF1281227}" type="pres">
      <dgm:prSet presAssocID="{9989D076-A721-4ED8-BA8C-B4E05401D2B1}" presName="rootComposite" presStyleCnt="0"/>
      <dgm:spPr/>
    </dgm:pt>
    <dgm:pt modelId="{18264C2B-9F2A-49BD-BD41-868541A946B7}" type="pres">
      <dgm:prSet presAssocID="{9989D076-A721-4ED8-BA8C-B4E05401D2B1}" presName="rootText" presStyleLbl="node2" presStyleIdx="0" presStyleCnt="3">
        <dgm:presLayoutVars>
          <dgm:chPref val="3"/>
        </dgm:presLayoutVars>
      </dgm:prSet>
      <dgm:spPr/>
    </dgm:pt>
    <dgm:pt modelId="{9D2A326B-289C-411B-915F-DF851F7EEDD0}" type="pres">
      <dgm:prSet presAssocID="{9989D076-A721-4ED8-BA8C-B4E05401D2B1}" presName="rootConnector" presStyleLbl="node2" presStyleIdx="0" presStyleCnt="3"/>
      <dgm:spPr/>
    </dgm:pt>
    <dgm:pt modelId="{D6A26B3D-0C4F-4E6E-B9EC-980D08F22CE4}" type="pres">
      <dgm:prSet presAssocID="{9989D076-A721-4ED8-BA8C-B4E05401D2B1}" presName="hierChild4" presStyleCnt="0"/>
      <dgm:spPr/>
    </dgm:pt>
    <dgm:pt modelId="{6A192B49-B188-4AFE-A78B-7DD64D22604D}" type="pres">
      <dgm:prSet presAssocID="{9989D076-A721-4ED8-BA8C-B4E05401D2B1}" presName="hierChild5" presStyleCnt="0"/>
      <dgm:spPr/>
    </dgm:pt>
    <dgm:pt modelId="{A449829A-4D16-494B-AC5C-A4683F6CCCC2}" type="pres">
      <dgm:prSet presAssocID="{319882B4-38C9-44EF-A814-4CD96EE2B48B}" presName="Name37" presStyleLbl="parChTrans1D2" presStyleIdx="1" presStyleCnt="3"/>
      <dgm:spPr/>
    </dgm:pt>
    <dgm:pt modelId="{FFB70DBE-FF04-4011-B71D-71CD9144D2BE}" type="pres">
      <dgm:prSet presAssocID="{300D97A5-717E-465F-B6C2-770519A54CBA}" presName="hierRoot2" presStyleCnt="0">
        <dgm:presLayoutVars>
          <dgm:hierBranch val="init"/>
        </dgm:presLayoutVars>
      </dgm:prSet>
      <dgm:spPr/>
    </dgm:pt>
    <dgm:pt modelId="{17E84D4E-D9D0-4466-BB0C-A36F7EA0B43F}" type="pres">
      <dgm:prSet presAssocID="{300D97A5-717E-465F-B6C2-770519A54CBA}" presName="rootComposite" presStyleCnt="0"/>
      <dgm:spPr/>
    </dgm:pt>
    <dgm:pt modelId="{3B3C5B6B-8D1C-4DBA-980A-F3558A045F30}" type="pres">
      <dgm:prSet presAssocID="{300D97A5-717E-465F-B6C2-770519A54CBA}" presName="rootText" presStyleLbl="node2" presStyleIdx="1" presStyleCnt="3">
        <dgm:presLayoutVars>
          <dgm:chPref val="3"/>
        </dgm:presLayoutVars>
      </dgm:prSet>
      <dgm:spPr/>
    </dgm:pt>
    <dgm:pt modelId="{D11F2050-8033-4E94-B800-098CE41105CD}" type="pres">
      <dgm:prSet presAssocID="{300D97A5-717E-465F-B6C2-770519A54CBA}" presName="rootConnector" presStyleLbl="node2" presStyleIdx="1" presStyleCnt="3"/>
      <dgm:spPr/>
    </dgm:pt>
    <dgm:pt modelId="{7F70828C-15B7-4E8B-8757-C3240590124B}" type="pres">
      <dgm:prSet presAssocID="{300D97A5-717E-465F-B6C2-770519A54CBA}" presName="hierChild4" presStyleCnt="0"/>
      <dgm:spPr/>
    </dgm:pt>
    <dgm:pt modelId="{07883C5F-4C02-4BE0-9B53-5501E9E65597}" type="pres">
      <dgm:prSet presAssocID="{300D97A5-717E-465F-B6C2-770519A54CBA}" presName="hierChild5" presStyleCnt="0"/>
      <dgm:spPr/>
    </dgm:pt>
    <dgm:pt modelId="{18C4DA69-39FA-4EA6-957B-2547028D36E4}" type="pres">
      <dgm:prSet presAssocID="{BD76A4DC-AD6F-44BD-9FE6-FB1BF66E3700}" presName="Name37" presStyleLbl="parChTrans1D2" presStyleIdx="2" presStyleCnt="3"/>
      <dgm:spPr/>
    </dgm:pt>
    <dgm:pt modelId="{419012EC-7EE6-4EB2-A65D-D8ED09706ABB}" type="pres">
      <dgm:prSet presAssocID="{C181D5E1-7D01-4A7A-BE15-CE8D3F784050}" presName="hierRoot2" presStyleCnt="0">
        <dgm:presLayoutVars>
          <dgm:hierBranch val="init"/>
        </dgm:presLayoutVars>
      </dgm:prSet>
      <dgm:spPr/>
    </dgm:pt>
    <dgm:pt modelId="{80502D2F-B85C-49CC-86D8-AFCBD4DE3E91}" type="pres">
      <dgm:prSet presAssocID="{C181D5E1-7D01-4A7A-BE15-CE8D3F784050}" presName="rootComposite" presStyleCnt="0"/>
      <dgm:spPr/>
    </dgm:pt>
    <dgm:pt modelId="{0BCCC106-98A7-433F-B547-8C17DFF14244}" type="pres">
      <dgm:prSet presAssocID="{C181D5E1-7D01-4A7A-BE15-CE8D3F784050}" presName="rootText" presStyleLbl="node2" presStyleIdx="2" presStyleCnt="3">
        <dgm:presLayoutVars>
          <dgm:chPref val="3"/>
        </dgm:presLayoutVars>
      </dgm:prSet>
      <dgm:spPr/>
    </dgm:pt>
    <dgm:pt modelId="{A4394908-22CE-4360-8D9B-5E9B027C9A6B}" type="pres">
      <dgm:prSet presAssocID="{C181D5E1-7D01-4A7A-BE15-CE8D3F784050}" presName="rootConnector" presStyleLbl="node2" presStyleIdx="2" presStyleCnt="3"/>
      <dgm:spPr/>
    </dgm:pt>
    <dgm:pt modelId="{4AC487C7-73BE-4AC8-88A7-905E34988E7B}" type="pres">
      <dgm:prSet presAssocID="{C181D5E1-7D01-4A7A-BE15-CE8D3F784050}" presName="hierChild4" presStyleCnt="0"/>
      <dgm:spPr/>
    </dgm:pt>
    <dgm:pt modelId="{F2D2FAF4-A7B8-45A8-A7B3-3FBDB1D06EEE}" type="pres">
      <dgm:prSet presAssocID="{C181D5E1-7D01-4A7A-BE15-CE8D3F784050}" presName="hierChild5" presStyleCnt="0"/>
      <dgm:spPr/>
    </dgm:pt>
    <dgm:pt modelId="{58C70171-D3EF-4C73-A37A-6EDDB28B0A36}" type="pres">
      <dgm:prSet presAssocID="{D94B2FF9-6D0C-45AE-A6B9-C1EF29A27812}" presName="hierChild3" presStyleCnt="0"/>
      <dgm:spPr/>
    </dgm:pt>
  </dgm:ptLst>
  <dgm:cxnLst>
    <dgm:cxn modelId="{C7126E12-542F-4DDD-AAB1-ABBB20B5201D}" type="presOf" srcId="{C181D5E1-7D01-4A7A-BE15-CE8D3F784050}" destId="{0BCCC106-98A7-433F-B547-8C17DFF14244}" srcOrd="0" destOrd="0" presId="urn:microsoft.com/office/officeart/2005/8/layout/orgChart1"/>
    <dgm:cxn modelId="{E877D82A-F051-4CE0-A371-16DF8DB3F16B}" type="presOf" srcId="{300D97A5-717E-465F-B6C2-770519A54CBA}" destId="{3B3C5B6B-8D1C-4DBA-980A-F3558A045F30}" srcOrd="0" destOrd="0" presId="urn:microsoft.com/office/officeart/2005/8/layout/orgChart1"/>
    <dgm:cxn modelId="{32DAB360-CA7E-47AB-896E-139F9A4AEA28}" type="presOf" srcId="{9989D076-A721-4ED8-BA8C-B4E05401D2B1}" destId="{18264C2B-9F2A-49BD-BD41-868541A946B7}" srcOrd="0" destOrd="0" presId="urn:microsoft.com/office/officeart/2005/8/layout/orgChart1"/>
    <dgm:cxn modelId="{521D2D42-3E5B-418A-9C04-CEB72B191884}" srcId="{D94B2FF9-6D0C-45AE-A6B9-C1EF29A27812}" destId="{300D97A5-717E-465F-B6C2-770519A54CBA}" srcOrd="1" destOrd="0" parTransId="{319882B4-38C9-44EF-A814-4CD96EE2B48B}" sibTransId="{3F060375-ACFE-43E5-82E2-0FED9F482AA5}"/>
    <dgm:cxn modelId="{3A26EF4B-6D65-48E5-A51E-F0F2B592912E}" type="presOf" srcId="{319882B4-38C9-44EF-A814-4CD96EE2B48B}" destId="{A449829A-4D16-494B-AC5C-A4683F6CCCC2}" srcOrd="0" destOrd="0" presId="urn:microsoft.com/office/officeart/2005/8/layout/orgChart1"/>
    <dgm:cxn modelId="{3CFCE86F-D447-4126-8F74-CB638D12F6AA}" srcId="{D94B2FF9-6D0C-45AE-A6B9-C1EF29A27812}" destId="{C181D5E1-7D01-4A7A-BE15-CE8D3F784050}" srcOrd="2" destOrd="0" parTransId="{BD76A4DC-AD6F-44BD-9FE6-FB1BF66E3700}" sibTransId="{784A31A9-0ED7-4A35-A32F-F444A5D0F52E}"/>
    <dgm:cxn modelId="{00360280-AAA8-4764-81F0-65B6B24EA414}" srcId="{D94B2FF9-6D0C-45AE-A6B9-C1EF29A27812}" destId="{9989D076-A721-4ED8-BA8C-B4E05401D2B1}" srcOrd="0" destOrd="0" parTransId="{4F3D3BAC-41B4-43FD-9122-EABBAB490910}" sibTransId="{871801FD-E5DF-44AB-9742-F97192370CB7}"/>
    <dgm:cxn modelId="{4ADA0490-B2D2-4E45-BAF9-AE73831B4757}" type="presOf" srcId="{40DC8545-DEF5-45CE-A7E5-F2F6A289F685}" destId="{DFAAF023-B551-4B8B-9232-03E6E1B5309C}" srcOrd="0" destOrd="0" presId="urn:microsoft.com/office/officeart/2005/8/layout/orgChart1"/>
    <dgm:cxn modelId="{CAF0C9AD-C7E4-4A41-B05C-DDF9910B2E61}" type="presOf" srcId="{D94B2FF9-6D0C-45AE-A6B9-C1EF29A27812}" destId="{06F64571-AE97-449F-9883-B2A5D0C77269}" srcOrd="1" destOrd="0" presId="urn:microsoft.com/office/officeart/2005/8/layout/orgChart1"/>
    <dgm:cxn modelId="{D1EC11B4-BCB5-4707-9916-DD3883FAE18B}" type="presOf" srcId="{D94B2FF9-6D0C-45AE-A6B9-C1EF29A27812}" destId="{05D05487-3C59-4C2F-8967-3100173C9CD8}" srcOrd="0" destOrd="0" presId="urn:microsoft.com/office/officeart/2005/8/layout/orgChart1"/>
    <dgm:cxn modelId="{373D5DB9-BC81-434A-90EA-DC0F47AD2D58}" type="presOf" srcId="{4F3D3BAC-41B4-43FD-9122-EABBAB490910}" destId="{356E37D2-3348-4811-883A-7D8E338AE82A}" srcOrd="0" destOrd="0" presId="urn:microsoft.com/office/officeart/2005/8/layout/orgChart1"/>
    <dgm:cxn modelId="{5B9488C7-70E3-4FD8-A550-66B10853ED2F}" srcId="{40DC8545-DEF5-45CE-A7E5-F2F6A289F685}" destId="{D94B2FF9-6D0C-45AE-A6B9-C1EF29A27812}" srcOrd="0" destOrd="0" parTransId="{763B81DC-B4DF-4F4C-9141-7EAE8C05DD37}" sibTransId="{45E1C450-7961-4F88-9428-13C6A58F5AE8}"/>
    <dgm:cxn modelId="{EF3808CA-C041-4DC2-88AD-19F086FBB48E}" type="presOf" srcId="{C181D5E1-7D01-4A7A-BE15-CE8D3F784050}" destId="{A4394908-22CE-4360-8D9B-5E9B027C9A6B}" srcOrd="1" destOrd="0" presId="urn:microsoft.com/office/officeart/2005/8/layout/orgChart1"/>
    <dgm:cxn modelId="{DDE138CD-ACE6-4B97-8EBC-057AC2D1B739}" type="presOf" srcId="{BD76A4DC-AD6F-44BD-9FE6-FB1BF66E3700}" destId="{18C4DA69-39FA-4EA6-957B-2547028D36E4}" srcOrd="0" destOrd="0" presId="urn:microsoft.com/office/officeart/2005/8/layout/orgChart1"/>
    <dgm:cxn modelId="{BADE82D4-77D9-4E32-9A27-87D811E5D408}" type="presOf" srcId="{9989D076-A721-4ED8-BA8C-B4E05401D2B1}" destId="{9D2A326B-289C-411B-915F-DF851F7EEDD0}" srcOrd="1" destOrd="0" presId="urn:microsoft.com/office/officeart/2005/8/layout/orgChart1"/>
    <dgm:cxn modelId="{7DD24CFB-BE17-42A3-8EFA-7F742E1164AD}" type="presOf" srcId="{300D97A5-717E-465F-B6C2-770519A54CBA}" destId="{D11F2050-8033-4E94-B800-098CE41105CD}" srcOrd="1" destOrd="0" presId="urn:microsoft.com/office/officeart/2005/8/layout/orgChart1"/>
    <dgm:cxn modelId="{AA909014-9A51-4BC2-8524-9B9A39C10042}" type="presParOf" srcId="{DFAAF023-B551-4B8B-9232-03E6E1B5309C}" destId="{52BEB41C-FB41-41F8-A4F0-B67F495E0C17}" srcOrd="0" destOrd="0" presId="urn:microsoft.com/office/officeart/2005/8/layout/orgChart1"/>
    <dgm:cxn modelId="{ECB7357F-1E18-4B71-8567-440DE4A06040}" type="presParOf" srcId="{52BEB41C-FB41-41F8-A4F0-B67F495E0C17}" destId="{565F7421-F624-4D8F-AA6C-29740227348C}" srcOrd="0" destOrd="0" presId="urn:microsoft.com/office/officeart/2005/8/layout/orgChart1"/>
    <dgm:cxn modelId="{72B0889B-D117-4E0F-AD15-FB0A9DB4A67E}" type="presParOf" srcId="{565F7421-F624-4D8F-AA6C-29740227348C}" destId="{05D05487-3C59-4C2F-8967-3100173C9CD8}" srcOrd="0" destOrd="0" presId="urn:microsoft.com/office/officeart/2005/8/layout/orgChart1"/>
    <dgm:cxn modelId="{D643F8A5-2957-4A9E-B6AF-A864B2E94441}" type="presParOf" srcId="{565F7421-F624-4D8F-AA6C-29740227348C}" destId="{06F64571-AE97-449F-9883-B2A5D0C77269}" srcOrd="1" destOrd="0" presId="urn:microsoft.com/office/officeart/2005/8/layout/orgChart1"/>
    <dgm:cxn modelId="{D66E818E-BFB0-420D-9C9E-49372D00D268}" type="presParOf" srcId="{52BEB41C-FB41-41F8-A4F0-B67F495E0C17}" destId="{D46FF2BF-F675-4117-9DFA-126321D106BC}" srcOrd="1" destOrd="0" presId="urn:microsoft.com/office/officeart/2005/8/layout/orgChart1"/>
    <dgm:cxn modelId="{0ECE60BE-761F-41F7-A7D0-4C1247F109D2}" type="presParOf" srcId="{D46FF2BF-F675-4117-9DFA-126321D106BC}" destId="{356E37D2-3348-4811-883A-7D8E338AE82A}" srcOrd="0" destOrd="0" presId="urn:microsoft.com/office/officeart/2005/8/layout/orgChart1"/>
    <dgm:cxn modelId="{311DB797-97A8-4536-AFE0-477F1293A2A3}" type="presParOf" srcId="{D46FF2BF-F675-4117-9DFA-126321D106BC}" destId="{024DEB7C-C7FB-417B-8524-2C5849313DFC}" srcOrd="1" destOrd="0" presId="urn:microsoft.com/office/officeart/2005/8/layout/orgChart1"/>
    <dgm:cxn modelId="{228C4F35-6D14-4060-8FEF-5BF917125F37}" type="presParOf" srcId="{024DEB7C-C7FB-417B-8524-2C5849313DFC}" destId="{0BA4EE16-0249-47B2-89FB-99DDF1281227}" srcOrd="0" destOrd="0" presId="urn:microsoft.com/office/officeart/2005/8/layout/orgChart1"/>
    <dgm:cxn modelId="{EE1E98DF-9377-4751-99F6-B70C8E59E959}" type="presParOf" srcId="{0BA4EE16-0249-47B2-89FB-99DDF1281227}" destId="{18264C2B-9F2A-49BD-BD41-868541A946B7}" srcOrd="0" destOrd="0" presId="urn:microsoft.com/office/officeart/2005/8/layout/orgChart1"/>
    <dgm:cxn modelId="{026378CA-7539-4670-812B-174286430186}" type="presParOf" srcId="{0BA4EE16-0249-47B2-89FB-99DDF1281227}" destId="{9D2A326B-289C-411B-915F-DF851F7EEDD0}" srcOrd="1" destOrd="0" presId="urn:microsoft.com/office/officeart/2005/8/layout/orgChart1"/>
    <dgm:cxn modelId="{81ADBF8E-FEDB-4D56-81CB-7BBB5C6FF732}" type="presParOf" srcId="{024DEB7C-C7FB-417B-8524-2C5849313DFC}" destId="{D6A26B3D-0C4F-4E6E-B9EC-980D08F22CE4}" srcOrd="1" destOrd="0" presId="urn:microsoft.com/office/officeart/2005/8/layout/orgChart1"/>
    <dgm:cxn modelId="{F8F0979A-1EC6-456A-9832-A6B415057B76}" type="presParOf" srcId="{024DEB7C-C7FB-417B-8524-2C5849313DFC}" destId="{6A192B49-B188-4AFE-A78B-7DD64D22604D}" srcOrd="2" destOrd="0" presId="urn:microsoft.com/office/officeart/2005/8/layout/orgChart1"/>
    <dgm:cxn modelId="{71FBD800-EE67-40C4-824A-F54DFB0DDF57}" type="presParOf" srcId="{D46FF2BF-F675-4117-9DFA-126321D106BC}" destId="{A449829A-4D16-494B-AC5C-A4683F6CCCC2}" srcOrd="2" destOrd="0" presId="urn:microsoft.com/office/officeart/2005/8/layout/orgChart1"/>
    <dgm:cxn modelId="{2ABA64B6-8EBB-4D7C-90A6-B4553B469F96}" type="presParOf" srcId="{D46FF2BF-F675-4117-9DFA-126321D106BC}" destId="{FFB70DBE-FF04-4011-B71D-71CD9144D2BE}" srcOrd="3" destOrd="0" presId="urn:microsoft.com/office/officeart/2005/8/layout/orgChart1"/>
    <dgm:cxn modelId="{A6AB696C-E6FC-4DDC-8335-72A5B8C34071}" type="presParOf" srcId="{FFB70DBE-FF04-4011-B71D-71CD9144D2BE}" destId="{17E84D4E-D9D0-4466-BB0C-A36F7EA0B43F}" srcOrd="0" destOrd="0" presId="urn:microsoft.com/office/officeart/2005/8/layout/orgChart1"/>
    <dgm:cxn modelId="{8102F9EC-2401-4B08-928D-EE168DC8FF77}" type="presParOf" srcId="{17E84D4E-D9D0-4466-BB0C-A36F7EA0B43F}" destId="{3B3C5B6B-8D1C-4DBA-980A-F3558A045F30}" srcOrd="0" destOrd="0" presId="urn:microsoft.com/office/officeart/2005/8/layout/orgChart1"/>
    <dgm:cxn modelId="{DE2BABA1-E9F8-4CF6-9391-CEB9B49D8ED8}" type="presParOf" srcId="{17E84D4E-D9D0-4466-BB0C-A36F7EA0B43F}" destId="{D11F2050-8033-4E94-B800-098CE41105CD}" srcOrd="1" destOrd="0" presId="urn:microsoft.com/office/officeart/2005/8/layout/orgChart1"/>
    <dgm:cxn modelId="{49D932E5-9452-438B-BAC9-E201D1C1F002}" type="presParOf" srcId="{FFB70DBE-FF04-4011-B71D-71CD9144D2BE}" destId="{7F70828C-15B7-4E8B-8757-C3240590124B}" srcOrd="1" destOrd="0" presId="urn:microsoft.com/office/officeart/2005/8/layout/orgChart1"/>
    <dgm:cxn modelId="{3DBE9BCC-F03E-4F41-B229-B0C8FF04D5ED}" type="presParOf" srcId="{FFB70DBE-FF04-4011-B71D-71CD9144D2BE}" destId="{07883C5F-4C02-4BE0-9B53-5501E9E65597}" srcOrd="2" destOrd="0" presId="urn:microsoft.com/office/officeart/2005/8/layout/orgChart1"/>
    <dgm:cxn modelId="{2A202F09-1E8D-4FAF-BD2E-720D2C48EE8A}" type="presParOf" srcId="{D46FF2BF-F675-4117-9DFA-126321D106BC}" destId="{18C4DA69-39FA-4EA6-957B-2547028D36E4}" srcOrd="4" destOrd="0" presId="urn:microsoft.com/office/officeart/2005/8/layout/orgChart1"/>
    <dgm:cxn modelId="{B5A12DF8-AC14-4AAF-A678-BAECEA396D7E}" type="presParOf" srcId="{D46FF2BF-F675-4117-9DFA-126321D106BC}" destId="{419012EC-7EE6-4EB2-A65D-D8ED09706ABB}" srcOrd="5" destOrd="0" presId="urn:microsoft.com/office/officeart/2005/8/layout/orgChart1"/>
    <dgm:cxn modelId="{6C074488-BE6D-4DF7-A22E-9395B2A2C0C2}" type="presParOf" srcId="{419012EC-7EE6-4EB2-A65D-D8ED09706ABB}" destId="{80502D2F-B85C-49CC-86D8-AFCBD4DE3E91}" srcOrd="0" destOrd="0" presId="urn:microsoft.com/office/officeart/2005/8/layout/orgChart1"/>
    <dgm:cxn modelId="{DC3A1911-8923-42A0-B789-7CB1981E7EA6}" type="presParOf" srcId="{80502D2F-B85C-49CC-86D8-AFCBD4DE3E91}" destId="{0BCCC106-98A7-433F-B547-8C17DFF14244}" srcOrd="0" destOrd="0" presId="urn:microsoft.com/office/officeart/2005/8/layout/orgChart1"/>
    <dgm:cxn modelId="{E4F8798B-1148-4293-B630-A98C525A4EBB}" type="presParOf" srcId="{80502D2F-B85C-49CC-86D8-AFCBD4DE3E91}" destId="{A4394908-22CE-4360-8D9B-5E9B027C9A6B}" srcOrd="1" destOrd="0" presId="urn:microsoft.com/office/officeart/2005/8/layout/orgChart1"/>
    <dgm:cxn modelId="{4D7EDC17-8A7C-4968-8AB3-C29F510A5821}" type="presParOf" srcId="{419012EC-7EE6-4EB2-A65D-D8ED09706ABB}" destId="{4AC487C7-73BE-4AC8-88A7-905E34988E7B}" srcOrd="1" destOrd="0" presId="urn:microsoft.com/office/officeart/2005/8/layout/orgChart1"/>
    <dgm:cxn modelId="{20EDCC9A-5074-45F9-9DD7-485E01620FA7}" type="presParOf" srcId="{419012EC-7EE6-4EB2-A65D-D8ED09706ABB}" destId="{F2D2FAF4-A7B8-45A8-A7B3-3FBDB1D06EEE}" srcOrd="2" destOrd="0" presId="urn:microsoft.com/office/officeart/2005/8/layout/orgChart1"/>
    <dgm:cxn modelId="{EB7FC5CC-5073-4A69-A439-FA3C01F5388A}" type="presParOf" srcId="{52BEB41C-FB41-41F8-A4F0-B67F495E0C17}" destId="{58C70171-D3EF-4C73-A37A-6EDDB28B0A3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62C9F6-5467-4331-8017-9507D1517102}"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B4B0D936-5E03-48C6-BFD9-950C0D94A005}">
      <dgm:prSet/>
      <dgm:spPr/>
      <dgm:t>
        <a:bodyPr/>
        <a:lstStyle/>
        <a:p>
          <a:r>
            <a:rPr lang="en-CA"/>
            <a:t>Data Preprocessing is done.</a:t>
          </a:r>
          <a:endParaRPr lang="en-US"/>
        </a:p>
      </dgm:t>
    </dgm:pt>
    <dgm:pt modelId="{6B396E43-B199-41DE-89D5-609C39219886}" type="parTrans" cxnId="{B03BBB21-FDEB-4DDF-9F38-B664DB30C424}">
      <dgm:prSet/>
      <dgm:spPr/>
      <dgm:t>
        <a:bodyPr/>
        <a:lstStyle/>
        <a:p>
          <a:endParaRPr lang="en-US"/>
        </a:p>
      </dgm:t>
    </dgm:pt>
    <dgm:pt modelId="{AF6404A9-B376-4C65-9471-D2F3318CF2D6}" type="sibTrans" cxnId="{B03BBB21-FDEB-4DDF-9F38-B664DB30C424}">
      <dgm:prSet/>
      <dgm:spPr/>
      <dgm:t>
        <a:bodyPr/>
        <a:lstStyle/>
        <a:p>
          <a:endParaRPr lang="en-US"/>
        </a:p>
      </dgm:t>
    </dgm:pt>
    <dgm:pt modelId="{0EB6BAA8-8712-4AA9-91D7-6B601D316946}">
      <dgm:prSet/>
      <dgm:spPr/>
      <dgm:t>
        <a:bodyPr/>
        <a:lstStyle/>
        <a:p>
          <a:r>
            <a:rPr lang="en-CA"/>
            <a:t>Min-Max Scaling is done to reduce skewness.</a:t>
          </a:r>
          <a:endParaRPr lang="en-US"/>
        </a:p>
      </dgm:t>
    </dgm:pt>
    <dgm:pt modelId="{CC29DAE3-E128-410B-AA5F-5716BC156DA4}" type="parTrans" cxnId="{FAFE473F-D0CD-47F2-A5FF-B42193C0E9C3}">
      <dgm:prSet/>
      <dgm:spPr/>
      <dgm:t>
        <a:bodyPr/>
        <a:lstStyle/>
        <a:p>
          <a:endParaRPr lang="en-US"/>
        </a:p>
      </dgm:t>
    </dgm:pt>
    <dgm:pt modelId="{7351B80D-252C-4F5C-B9B8-2B35EC740579}" type="sibTrans" cxnId="{FAFE473F-D0CD-47F2-A5FF-B42193C0E9C3}">
      <dgm:prSet/>
      <dgm:spPr/>
      <dgm:t>
        <a:bodyPr/>
        <a:lstStyle/>
        <a:p>
          <a:endParaRPr lang="en-US"/>
        </a:p>
      </dgm:t>
    </dgm:pt>
    <dgm:pt modelId="{FE7AD94B-B3F2-4B45-AFF4-102D8AEA4BA3}">
      <dgm:prSet/>
      <dgm:spPr/>
      <dgm:t>
        <a:bodyPr/>
        <a:lstStyle/>
        <a:p>
          <a:r>
            <a:rPr lang="en-CA"/>
            <a:t>The data is splited into train and test with 80:20 split.</a:t>
          </a:r>
          <a:endParaRPr lang="en-US"/>
        </a:p>
      </dgm:t>
    </dgm:pt>
    <dgm:pt modelId="{5C160964-3359-4838-8A15-AE90E1796491}" type="parTrans" cxnId="{D13160FC-6C6D-4E2E-A60A-980E27B2E55A}">
      <dgm:prSet/>
      <dgm:spPr/>
      <dgm:t>
        <a:bodyPr/>
        <a:lstStyle/>
        <a:p>
          <a:endParaRPr lang="en-US"/>
        </a:p>
      </dgm:t>
    </dgm:pt>
    <dgm:pt modelId="{12359124-C83B-4337-BEB1-D4EF11E7B15D}" type="sibTrans" cxnId="{D13160FC-6C6D-4E2E-A60A-980E27B2E55A}">
      <dgm:prSet/>
      <dgm:spPr/>
      <dgm:t>
        <a:bodyPr/>
        <a:lstStyle/>
        <a:p>
          <a:endParaRPr lang="en-US"/>
        </a:p>
      </dgm:t>
    </dgm:pt>
    <dgm:pt modelId="{8EDD7D0B-B04E-42A7-8C5D-41C31469828E}">
      <dgm:prSet/>
      <dgm:spPr/>
      <dgm:t>
        <a:bodyPr/>
        <a:lstStyle/>
        <a:p>
          <a:r>
            <a:rPr lang="en-CA"/>
            <a:t>The training data is trained with various models and comparison is made</a:t>
          </a:r>
          <a:endParaRPr lang="en-US"/>
        </a:p>
      </dgm:t>
    </dgm:pt>
    <dgm:pt modelId="{FEBA0079-5C86-4C3D-B486-7AC6EA6934D8}" type="parTrans" cxnId="{4DB5F80D-91DA-4E2C-9E41-AE7F64FF34E9}">
      <dgm:prSet/>
      <dgm:spPr/>
      <dgm:t>
        <a:bodyPr/>
        <a:lstStyle/>
        <a:p>
          <a:endParaRPr lang="en-US"/>
        </a:p>
      </dgm:t>
    </dgm:pt>
    <dgm:pt modelId="{CEF3A28F-3E64-4E8D-977C-B5275A6C2B3A}" type="sibTrans" cxnId="{4DB5F80D-91DA-4E2C-9E41-AE7F64FF34E9}">
      <dgm:prSet/>
      <dgm:spPr/>
      <dgm:t>
        <a:bodyPr/>
        <a:lstStyle/>
        <a:p>
          <a:endParaRPr lang="en-US"/>
        </a:p>
      </dgm:t>
    </dgm:pt>
    <dgm:pt modelId="{1D9CC188-6BAC-4D10-AAF5-2A377D884771}" type="pres">
      <dgm:prSet presAssocID="{4D62C9F6-5467-4331-8017-9507D1517102}" presName="root" presStyleCnt="0">
        <dgm:presLayoutVars>
          <dgm:dir/>
          <dgm:resizeHandles val="exact"/>
        </dgm:presLayoutVars>
      </dgm:prSet>
      <dgm:spPr/>
    </dgm:pt>
    <dgm:pt modelId="{4259432D-F663-4E9E-87CD-5EF7064CB560}" type="pres">
      <dgm:prSet presAssocID="{4D62C9F6-5467-4331-8017-9507D1517102}" presName="container" presStyleCnt="0">
        <dgm:presLayoutVars>
          <dgm:dir/>
          <dgm:resizeHandles val="exact"/>
        </dgm:presLayoutVars>
      </dgm:prSet>
      <dgm:spPr/>
    </dgm:pt>
    <dgm:pt modelId="{142AE138-238E-4248-97FC-4FAAC048EE5D}" type="pres">
      <dgm:prSet presAssocID="{B4B0D936-5E03-48C6-BFD9-950C0D94A005}" presName="compNode" presStyleCnt="0"/>
      <dgm:spPr/>
    </dgm:pt>
    <dgm:pt modelId="{FF0E2262-D6D6-4581-8494-30A11A0251B5}" type="pres">
      <dgm:prSet presAssocID="{B4B0D936-5E03-48C6-BFD9-950C0D94A005}" presName="iconBgRect" presStyleLbl="bgShp" presStyleIdx="0" presStyleCnt="4"/>
      <dgm:spPr/>
    </dgm:pt>
    <dgm:pt modelId="{C7337540-E58C-46FE-BACC-407536AF079A}" type="pres">
      <dgm:prSet presAssocID="{B4B0D936-5E03-48C6-BFD9-950C0D94A00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7ADE1E4-E61E-40A3-B51E-0644E2F3C91C}" type="pres">
      <dgm:prSet presAssocID="{B4B0D936-5E03-48C6-BFD9-950C0D94A005}" presName="spaceRect" presStyleCnt="0"/>
      <dgm:spPr/>
    </dgm:pt>
    <dgm:pt modelId="{A210880D-AA57-4D9D-AE18-4E580EBF1827}" type="pres">
      <dgm:prSet presAssocID="{B4B0D936-5E03-48C6-BFD9-950C0D94A005}" presName="textRect" presStyleLbl="revTx" presStyleIdx="0" presStyleCnt="4">
        <dgm:presLayoutVars>
          <dgm:chMax val="1"/>
          <dgm:chPref val="1"/>
        </dgm:presLayoutVars>
      </dgm:prSet>
      <dgm:spPr/>
    </dgm:pt>
    <dgm:pt modelId="{8A42A5AA-8223-447B-A53E-370C1C4F2C84}" type="pres">
      <dgm:prSet presAssocID="{AF6404A9-B376-4C65-9471-D2F3318CF2D6}" presName="sibTrans" presStyleLbl="sibTrans2D1" presStyleIdx="0" presStyleCnt="0"/>
      <dgm:spPr/>
    </dgm:pt>
    <dgm:pt modelId="{24AC27C6-9D75-458B-B780-F5C4CDF43623}" type="pres">
      <dgm:prSet presAssocID="{0EB6BAA8-8712-4AA9-91D7-6B601D316946}" presName="compNode" presStyleCnt="0"/>
      <dgm:spPr/>
    </dgm:pt>
    <dgm:pt modelId="{4982F565-8B9B-4BAC-953D-7C61B33710A7}" type="pres">
      <dgm:prSet presAssocID="{0EB6BAA8-8712-4AA9-91D7-6B601D316946}" presName="iconBgRect" presStyleLbl="bgShp" presStyleIdx="1" presStyleCnt="4"/>
      <dgm:spPr/>
    </dgm:pt>
    <dgm:pt modelId="{3EF960F7-FEC3-45ED-8506-58C4256E4F6B}" type="pres">
      <dgm:prSet presAssocID="{0EB6BAA8-8712-4AA9-91D7-6B601D3169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21981A44-5F3C-4167-9AF1-DE91723F0742}" type="pres">
      <dgm:prSet presAssocID="{0EB6BAA8-8712-4AA9-91D7-6B601D316946}" presName="spaceRect" presStyleCnt="0"/>
      <dgm:spPr/>
    </dgm:pt>
    <dgm:pt modelId="{C67EB19A-92AB-4C16-A602-4F89B9C5DE1A}" type="pres">
      <dgm:prSet presAssocID="{0EB6BAA8-8712-4AA9-91D7-6B601D316946}" presName="textRect" presStyleLbl="revTx" presStyleIdx="1" presStyleCnt="4">
        <dgm:presLayoutVars>
          <dgm:chMax val="1"/>
          <dgm:chPref val="1"/>
        </dgm:presLayoutVars>
      </dgm:prSet>
      <dgm:spPr/>
    </dgm:pt>
    <dgm:pt modelId="{13B96960-030A-49C5-B304-EACD86350D4E}" type="pres">
      <dgm:prSet presAssocID="{7351B80D-252C-4F5C-B9B8-2B35EC740579}" presName="sibTrans" presStyleLbl="sibTrans2D1" presStyleIdx="0" presStyleCnt="0"/>
      <dgm:spPr/>
    </dgm:pt>
    <dgm:pt modelId="{8393ADE0-C282-4E3D-9399-F8A3F3D4CBFB}" type="pres">
      <dgm:prSet presAssocID="{FE7AD94B-B3F2-4B45-AFF4-102D8AEA4BA3}" presName="compNode" presStyleCnt="0"/>
      <dgm:spPr/>
    </dgm:pt>
    <dgm:pt modelId="{B1E0F100-A7D0-4CD3-BAD8-56E41C5CADBA}" type="pres">
      <dgm:prSet presAssocID="{FE7AD94B-B3F2-4B45-AFF4-102D8AEA4BA3}" presName="iconBgRect" presStyleLbl="bgShp" presStyleIdx="2" presStyleCnt="4"/>
      <dgm:spPr/>
    </dgm:pt>
    <dgm:pt modelId="{060DBFFF-7541-460B-A750-8074416CA67B}" type="pres">
      <dgm:prSet presAssocID="{FE7AD94B-B3F2-4B45-AFF4-102D8AEA4B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42F18F4A-5D90-444B-A443-ABB4C3708F9D}" type="pres">
      <dgm:prSet presAssocID="{FE7AD94B-B3F2-4B45-AFF4-102D8AEA4BA3}" presName="spaceRect" presStyleCnt="0"/>
      <dgm:spPr/>
    </dgm:pt>
    <dgm:pt modelId="{EA9DAE6D-0B2A-47C6-A9F1-F12553D6FFF5}" type="pres">
      <dgm:prSet presAssocID="{FE7AD94B-B3F2-4B45-AFF4-102D8AEA4BA3}" presName="textRect" presStyleLbl="revTx" presStyleIdx="2" presStyleCnt="4">
        <dgm:presLayoutVars>
          <dgm:chMax val="1"/>
          <dgm:chPref val="1"/>
        </dgm:presLayoutVars>
      </dgm:prSet>
      <dgm:spPr/>
    </dgm:pt>
    <dgm:pt modelId="{7A4987D0-D9F5-4E67-8940-262CAF6E9328}" type="pres">
      <dgm:prSet presAssocID="{12359124-C83B-4337-BEB1-D4EF11E7B15D}" presName="sibTrans" presStyleLbl="sibTrans2D1" presStyleIdx="0" presStyleCnt="0"/>
      <dgm:spPr/>
    </dgm:pt>
    <dgm:pt modelId="{18D4A661-C1E9-4757-8FEF-5C7782244997}" type="pres">
      <dgm:prSet presAssocID="{8EDD7D0B-B04E-42A7-8C5D-41C31469828E}" presName="compNode" presStyleCnt="0"/>
      <dgm:spPr/>
    </dgm:pt>
    <dgm:pt modelId="{EBA6D014-4207-466B-85BE-2F46A70C0916}" type="pres">
      <dgm:prSet presAssocID="{8EDD7D0B-B04E-42A7-8C5D-41C31469828E}" presName="iconBgRect" presStyleLbl="bgShp" presStyleIdx="3" presStyleCnt="4"/>
      <dgm:spPr/>
    </dgm:pt>
    <dgm:pt modelId="{B419BCD9-540A-4810-B2DA-5CBBE9B5AE07}" type="pres">
      <dgm:prSet presAssocID="{8EDD7D0B-B04E-42A7-8C5D-41C3146982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0372D06-BE0C-4BB9-AD81-757E10C2D10A}" type="pres">
      <dgm:prSet presAssocID="{8EDD7D0B-B04E-42A7-8C5D-41C31469828E}" presName="spaceRect" presStyleCnt="0"/>
      <dgm:spPr/>
    </dgm:pt>
    <dgm:pt modelId="{4B136968-42C2-4284-A406-75E5E2E776D0}" type="pres">
      <dgm:prSet presAssocID="{8EDD7D0B-B04E-42A7-8C5D-41C31469828E}" presName="textRect" presStyleLbl="revTx" presStyleIdx="3" presStyleCnt="4">
        <dgm:presLayoutVars>
          <dgm:chMax val="1"/>
          <dgm:chPref val="1"/>
        </dgm:presLayoutVars>
      </dgm:prSet>
      <dgm:spPr/>
    </dgm:pt>
  </dgm:ptLst>
  <dgm:cxnLst>
    <dgm:cxn modelId="{E3CA3908-B84B-48EB-90E4-927FF1BD0A68}" type="presOf" srcId="{FE7AD94B-B3F2-4B45-AFF4-102D8AEA4BA3}" destId="{EA9DAE6D-0B2A-47C6-A9F1-F12553D6FFF5}" srcOrd="0" destOrd="0" presId="urn:microsoft.com/office/officeart/2018/2/layout/IconCircleList"/>
    <dgm:cxn modelId="{4DB5F80D-91DA-4E2C-9E41-AE7F64FF34E9}" srcId="{4D62C9F6-5467-4331-8017-9507D1517102}" destId="{8EDD7D0B-B04E-42A7-8C5D-41C31469828E}" srcOrd="3" destOrd="0" parTransId="{FEBA0079-5C86-4C3D-B486-7AC6EA6934D8}" sibTransId="{CEF3A28F-3E64-4E8D-977C-B5275A6C2B3A}"/>
    <dgm:cxn modelId="{19E7D819-5D4E-418D-B7CC-080804F8EF1A}" type="presOf" srcId="{4D62C9F6-5467-4331-8017-9507D1517102}" destId="{1D9CC188-6BAC-4D10-AAF5-2A377D884771}" srcOrd="0" destOrd="0" presId="urn:microsoft.com/office/officeart/2018/2/layout/IconCircleList"/>
    <dgm:cxn modelId="{B03BBB21-FDEB-4DDF-9F38-B664DB30C424}" srcId="{4D62C9F6-5467-4331-8017-9507D1517102}" destId="{B4B0D936-5E03-48C6-BFD9-950C0D94A005}" srcOrd="0" destOrd="0" parTransId="{6B396E43-B199-41DE-89D5-609C39219886}" sibTransId="{AF6404A9-B376-4C65-9471-D2F3318CF2D6}"/>
    <dgm:cxn modelId="{6186C02C-32DC-46F6-A581-9D30637BB9E9}" type="presOf" srcId="{8EDD7D0B-B04E-42A7-8C5D-41C31469828E}" destId="{4B136968-42C2-4284-A406-75E5E2E776D0}" srcOrd="0" destOrd="0" presId="urn:microsoft.com/office/officeart/2018/2/layout/IconCircleList"/>
    <dgm:cxn modelId="{F9F2212F-3FBA-469D-8D88-E5D04E919E02}" type="presOf" srcId="{AF6404A9-B376-4C65-9471-D2F3318CF2D6}" destId="{8A42A5AA-8223-447B-A53E-370C1C4F2C84}" srcOrd="0" destOrd="0" presId="urn:microsoft.com/office/officeart/2018/2/layout/IconCircleList"/>
    <dgm:cxn modelId="{FAFE473F-D0CD-47F2-A5FF-B42193C0E9C3}" srcId="{4D62C9F6-5467-4331-8017-9507D1517102}" destId="{0EB6BAA8-8712-4AA9-91D7-6B601D316946}" srcOrd="1" destOrd="0" parTransId="{CC29DAE3-E128-410B-AA5F-5716BC156DA4}" sibTransId="{7351B80D-252C-4F5C-B9B8-2B35EC740579}"/>
    <dgm:cxn modelId="{81A4144C-5C84-4B85-B07A-9E80434EAAB1}" type="presOf" srcId="{7351B80D-252C-4F5C-B9B8-2B35EC740579}" destId="{13B96960-030A-49C5-B304-EACD86350D4E}" srcOrd="0" destOrd="0" presId="urn:microsoft.com/office/officeart/2018/2/layout/IconCircleList"/>
    <dgm:cxn modelId="{8EE9FC8C-0BC1-439B-9420-DF2B3979C954}" type="presOf" srcId="{B4B0D936-5E03-48C6-BFD9-950C0D94A005}" destId="{A210880D-AA57-4D9D-AE18-4E580EBF1827}" srcOrd="0" destOrd="0" presId="urn:microsoft.com/office/officeart/2018/2/layout/IconCircleList"/>
    <dgm:cxn modelId="{B7A342C4-402F-4CF4-BEE3-2ABAE202799A}" type="presOf" srcId="{0EB6BAA8-8712-4AA9-91D7-6B601D316946}" destId="{C67EB19A-92AB-4C16-A602-4F89B9C5DE1A}" srcOrd="0" destOrd="0" presId="urn:microsoft.com/office/officeart/2018/2/layout/IconCircleList"/>
    <dgm:cxn modelId="{B5408DDA-202E-4209-AFA8-89940ADC929D}" type="presOf" srcId="{12359124-C83B-4337-BEB1-D4EF11E7B15D}" destId="{7A4987D0-D9F5-4E67-8940-262CAF6E9328}" srcOrd="0" destOrd="0" presId="urn:microsoft.com/office/officeart/2018/2/layout/IconCircleList"/>
    <dgm:cxn modelId="{D13160FC-6C6D-4E2E-A60A-980E27B2E55A}" srcId="{4D62C9F6-5467-4331-8017-9507D1517102}" destId="{FE7AD94B-B3F2-4B45-AFF4-102D8AEA4BA3}" srcOrd="2" destOrd="0" parTransId="{5C160964-3359-4838-8A15-AE90E1796491}" sibTransId="{12359124-C83B-4337-BEB1-D4EF11E7B15D}"/>
    <dgm:cxn modelId="{9DB74508-07DB-47E5-BCE2-710A9A802A1A}" type="presParOf" srcId="{1D9CC188-6BAC-4D10-AAF5-2A377D884771}" destId="{4259432D-F663-4E9E-87CD-5EF7064CB560}" srcOrd="0" destOrd="0" presId="urn:microsoft.com/office/officeart/2018/2/layout/IconCircleList"/>
    <dgm:cxn modelId="{B9E53E7D-184C-4BF8-86BE-D8C01D6A4E85}" type="presParOf" srcId="{4259432D-F663-4E9E-87CD-5EF7064CB560}" destId="{142AE138-238E-4248-97FC-4FAAC048EE5D}" srcOrd="0" destOrd="0" presId="urn:microsoft.com/office/officeart/2018/2/layout/IconCircleList"/>
    <dgm:cxn modelId="{F1DD6BBB-2E63-48C4-9CC1-608B92FBD1B3}" type="presParOf" srcId="{142AE138-238E-4248-97FC-4FAAC048EE5D}" destId="{FF0E2262-D6D6-4581-8494-30A11A0251B5}" srcOrd="0" destOrd="0" presId="urn:microsoft.com/office/officeart/2018/2/layout/IconCircleList"/>
    <dgm:cxn modelId="{0EAE6AC7-5F3C-44B9-A3AD-F720D8366159}" type="presParOf" srcId="{142AE138-238E-4248-97FC-4FAAC048EE5D}" destId="{C7337540-E58C-46FE-BACC-407536AF079A}" srcOrd="1" destOrd="0" presId="urn:microsoft.com/office/officeart/2018/2/layout/IconCircleList"/>
    <dgm:cxn modelId="{3DB11350-DA90-4492-9EDF-D20E78816142}" type="presParOf" srcId="{142AE138-238E-4248-97FC-4FAAC048EE5D}" destId="{47ADE1E4-E61E-40A3-B51E-0644E2F3C91C}" srcOrd="2" destOrd="0" presId="urn:microsoft.com/office/officeart/2018/2/layout/IconCircleList"/>
    <dgm:cxn modelId="{83A6BDEA-285E-4C50-9525-25BD23495ECA}" type="presParOf" srcId="{142AE138-238E-4248-97FC-4FAAC048EE5D}" destId="{A210880D-AA57-4D9D-AE18-4E580EBF1827}" srcOrd="3" destOrd="0" presId="urn:microsoft.com/office/officeart/2018/2/layout/IconCircleList"/>
    <dgm:cxn modelId="{79766164-9E6F-478E-B737-58D35FD17AD6}" type="presParOf" srcId="{4259432D-F663-4E9E-87CD-5EF7064CB560}" destId="{8A42A5AA-8223-447B-A53E-370C1C4F2C84}" srcOrd="1" destOrd="0" presId="urn:microsoft.com/office/officeart/2018/2/layout/IconCircleList"/>
    <dgm:cxn modelId="{4216AA91-A734-4B73-9DF9-327C58235C26}" type="presParOf" srcId="{4259432D-F663-4E9E-87CD-5EF7064CB560}" destId="{24AC27C6-9D75-458B-B780-F5C4CDF43623}" srcOrd="2" destOrd="0" presId="urn:microsoft.com/office/officeart/2018/2/layout/IconCircleList"/>
    <dgm:cxn modelId="{F112F3D7-CA67-45DA-A188-9F795E0704E6}" type="presParOf" srcId="{24AC27C6-9D75-458B-B780-F5C4CDF43623}" destId="{4982F565-8B9B-4BAC-953D-7C61B33710A7}" srcOrd="0" destOrd="0" presId="urn:microsoft.com/office/officeart/2018/2/layout/IconCircleList"/>
    <dgm:cxn modelId="{0A43B619-EA56-4584-BC4E-47ED382A790B}" type="presParOf" srcId="{24AC27C6-9D75-458B-B780-F5C4CDF43623}" destId="{3EF960F7-FEC3-45ED-8506-58C4256E4F6B}" srcOrd="1" destOrd="0" presId="urn:microsoft.com/office/officeart/2018/2/layout/IconCircleList"/>
    <dgm:cxn modelId="{94B1EB37-E486-4AAA-8B87-3FF2F3AA0EAB}" type="presParOf" srcId="{24AC27C6-9D75-458B-B780-F5C4CDF43623}" destId="{21981A44-5F3C-4167-9AF1-DE91723F0742}" srcOrd="2" destOrd="0" presId="urn:microsoft.com/office/officeart/2018/2/layout/IconCircleList"/>
    <dgm:cxn modelId="{2CAAC11C-0761-4CF9-9304-E6593AD00BC0}" type="presParOf" srcId="{24AC27C6-9D75-458B-B780-F5C4CDF43623}" destId="{C67EB19A-92AB-4C16-A602-4F89B9C5DE1A}" srcOrd="3" destOrd="0" presId="urn:microsoft.com/office/officeart/2018/2/layout/IconCircleList"/>
    <dgm:cxn modelId="{6BC4EA7F-D27F-408A-8A32-C901121A487F}" type="presParOf" srcId="{4259432D-F663-4E9E-87CD-5EF7064CB560}" destId="{13B96960-030A-49C5-B304-EACD86350D4E}" srcOrd="3" destOrd="0" presId="urn:microsoft.com/office/officeart/2018/2/layout/IconCircleList"/>
    <dgm:cxn modelId="{D10673A0-C0F3-4D53-995E-283CC3291E85}" type="presParOf" srcId="{4259432D-F663-4E9E-87CD-5EF7064CB560}" destId="{8393ADE0-C282-4E3D-9399-F8A3F3D4CBFB}" srcOrd="4" destOrd="0" presId="urn:microsoft.com/office/officeart/2018/2/layout/IconCircleList"/>
    <dgm:cxn modelId="{14942D4F-C40D-43E7-A358-8F340955DB10}" type="presParOf" srcId="{8393ADE0-C282-4E3D-9399-F8A3F3D4CBFB}" destId="{B1E0F100-A7D0-4CD3-BAD8-56E41C5CADBA}" srcOrd="0" destOrd="0" presId="urn:microsoft.com/office/officeart/2018/2/layout/IconCircleList"/>
    <dgm:cxn modelId="{A9883D1E-B82A-407C-A9A7-81F10C6A3B44}" type="presParOf" srcId="{8393ADE0-C282-4E3D-9399-F8A3F3D4CBFB}" destId="{060DBFFF-7541-460B-A750-8074416CA67B}" srcOrd="1" destOrd="0" presId="urn:microsoft.com/office/officeart/2018/2/layout/IconCircleList"/>
    <dgm:cxn modelId="{25A903A4-3F79-4447-B3CA-D7DE9CC538B9}" type="presParOf" srcId="{8393ADE0-C282-4E3D-9399-F8A3F3D4CBFB}" destId="{42F18F4A-5D90-444B-A443-ABB4C3708F9D}" srcOrd="2" destOrd="0" presId="urn:microsoft.com/office/officeart/2018/2/layout/IconCircleList"/>
    <dgm:cxn modelId="{1874EEE4-932A-47F2-B31B-998A1E9FF6F4}" type="presParOf" srcId="{8393ADE0-C282-4E3D-9399-F8A3F3D4CBFB}" destId="{EA9DAE6D-0B2A-47C6-A9F1-F12553D6FFF5}" srcOrd="3" destOrd="0" presId="urn:microsoft.com/office/officeart/2018/2/layout/IconCircleList"/>
    <dgm:cxn modelId="{243401A9-2214-449F-A248-8761F91F138A}" type="presParOf" srcId="{4259432D-F663-4E9E-87CD-5EF7064CB560}" destId="{7A4987D0-D9F5-4E67-8940-262CAF6E9328}" srcOrd="5" destOrd="0" presId="urn:microsoft.com/office/officeart/2018/2/layout/IconCircleList"/>
    <dgm:cxn modelId="{0E25BEFE-62A1-4E68-A64C-6948BE0911D3}" type="presParOf" srcId="{4259432D-F663-4E9E-87CD-5EF7064CB560}" destId="{18D4A661-C1E9-4757-8FEF-5C7782244997}" srcOrd="6" destOrd="0" presId="urn:microsoft.com/office/officeart/2018/2/layout/IconCircleList"/>
    <dgm:cxn modelId="{F38285FA-5D0E-4721-897F-3684D4C3278B}" type="presParOf" srcId="{18D4A661-C1E9-4757-8FEF-5C7782244997}" destId="{EBA6D014-4207-466B-85BE-2F46A70C0916}" srcOrd="0" destOrd="0" presId="urn:microsoft.com/office/officeart/2018/2/layout/IconCircleList"/>
    <dgm:cxn modelId="{29D1677E-BA39-4A9D-AEB1-CDCFA0D62064}" type="presParOf" srcId="{18D4A661-C1E9-4757-8FEF-5C7782244997}" destId="{B419BCD9-540A-4810-B2DA-5CBBE9B5AE07}" srcOrd="1" destOrd="0" presId="urn:microsoft.com/office/officeart/2018/2/layout/IconCircleList"/>
    <dgm:cxn modelId="{7F8A0B77-6883-4132-B4D0-CC7B7EBAF037}" type="presParOf" srcId="{18D4A661-C1E9-4757-8FEF-5C7782244997}" destId="{10372D06-BE0C-4BB9-AD81-757E10C2D10A}" srcOrd="2" destOrd="0" presId="urn:microsoft.com/office/officeart/2018/2/layout/IconCircleList"/>
    <dgm:cxn modelId="{74BBFB82-8611-4373-83B6-44AA29FC0358}" type="presParOf" srcId="{18D4A661-C1E9-4757-8FEF-5C7782244997}" destId="{4B136968-42C2-4284-A406-75E5E2E776D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30EE64-D15B-4707-A72E-DD3D2F379D56}"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773EE610-254E-402C-B1AA-A1A8F66656A8}">
      <dgm:prSet/>
      <dgm:spPr/>
      <dgm:t>
        <a:bodyPr/>
        <a:lstStyle/>
        <a:p>
          <a:r>
            <a:rPr lang="en-CA"/>
            <a:t>1.Multilinear Regression</a:t>
          </a:r>
          <a:endParaRPr lang="en-US"/>
        </a:p>
      </dgm:t>
    </dgm:pt>
    <dgm:pt modelId="{8E0C4918-F1A7-4B6A-8408-AA14CD71239E}" type="parTrans" cxnId="{8CAE8463-3F75-4DB8-A528-2A00F3E22605}">
      <dgm:prSet/>
      <dgm:spPr/>
      <dgm:t>
        <a:bodyPr/>
        <a:lstStyle/>
        <a:p>
          <a:endParaRPr lang="en-US"/>
        </a:p>
      </dgm:t>
    </dgm:pt>
    <dgm:pt modelId="{893A3B5E-DF8B-47AF-8AC1-B2B3162F66E5}" type="sibTrans" cxnId="{8CAE8463-3F75-4DB8-A528-2A00F3E22605}">
      <dgm:prSet/>
      <dgm:spPr/>
      <dgm:t>
        <a:bodyPr/>
        <a:lstStyle/>
        <a:p>
          <a:endParaRPr lang="en-US"/>
        </a:p>
      </dgm:t>
    </dgm:pt>
    <dgm:pt modelId="{296D08BE-0E8B-4A66-911F-37B5C8DFE798}">
      <dgm:prSet/>
      <dgm:spPr/>
      <dgm:t>
        <a:bodyPr/>
        <a:lstStyle/>
        <a:p>
          <a:r>
            <a:rPr lang="en-CA"/>
            <a:t>2.Support vector regression</a:t>
          </a:r>
          <a:endParaRPr lang="en-US"/>
        </a:p>
      </dgm:t>
    </dgm:pt>
    <dgm:pt modelId="{F093C90C-D33C-4D19-B9C2-C89C321B51C8}" type="parTrans" cxnId="{3D3F150B-E845-4E43-B07D-0F35BBB5DED9}">
      <dgm:prSet/>
      <dgm:spPr/>
      <dgm:t>
        <a:bodyPr/>
        <a:lstStyle/>
        <a:p>
          <a:endParaRPr lang="en-US"/>
        </a:p>
      </dgm:t>
    </dgm:pt>
    <dgm:pt modelId="{F8583A09-025D-4579-AA73-DE0A376CC928}" type="sibTrans" cxnId="{3D3F150B-E845-4E43-B07D-0F35BBB5DED9}">
      <dgm:prSet/>
      <dgm:spPr/>
      <dgm:t>
        <a:bodyPr/>
        <a:lstStyle/>
        <a:p>
          <a:endParaRPr lang="en-US"/>
        </a:p>
      </dgm:t>
    </dgm:pt>
    <dgm:pt modelId="{F07E8DB5-B6B1-4CC6-8DA2-48C8011C48C4}">
      <dgm:prSet/>
      <dgm:spPr/>
      <dgm:t>
        <a:bodyPr/>
        <a:lstStyle/>
        <a:p>
          <a:r>
            <a:rPr lang="en-CA"/>
            <a:t>3.Random Forest Regression</a:t>
          </a:r>
          <a:endParaRPr lang="en-US"/>
        </a:p>
      </dgm:t>
    </dgm:pt>
    <dgm:pt modelId="{A71FE28B-600A-4B1E-A62C-A9DD1153EB0B}" type="parTrans" cxnId="{88BBA879-578C-42E8-9AD1-8A5AF99A8A9D}">
      <dgm:prSet/>
      <dgm:spPr/>
      <dgm:t>
        <a:bodyPr/>
        <a:lstStyle/>
        <a:p>
          <a:endParaRPr lang="en-US"/>
        </a:p>
      </dgm:t>
    </dgm:pt>
    <dgm:pt modelId="{AE7C7E5F-2D30-43BB-9BC8-D2F7E43C4A68}" type="sibTrans" cxnId="{88BBA879-578C-42E8-9AD1-8A5AF99A8A9D}">
      <dgm:prSet/>
      <dgm:spPr/>
      <dgm:t>
        <a:bodyPr/>
        <a:lstStyle/>
        <a:p>
          <a:endParaRPr lang="en-US"/>
        </a:p>
      </dgm:t>
    </dgm:pt>
    <dgm:pt modelId="{2BD1D8A8-2D46-4791-BA5E-26F9A5AAC281}" type="pres">
      <dgm:prSet presAssocID="{AF30EE64-D15B-4707-A72E-DD3D2F379D56}" presName="hierChild1" presStyleCnt="0">
        <dgm:presLayoutVars>
          <dgm:chPref val="1"/>
          <dgm:dir/>
          <dgm:animOne val="branch"/>
          <dgm:animLvl val="lvl"/>
          <dgm:resizeHandles/>
        </dgm:presLayoutVars>
      </dgm:prSet>
      <dgm:spPr/>
    </dgm:pt>
    <dgm:pt modelId="{21028D6E-999F-498D-901E-CC4394CCC386}" type="pres">
      <dgm:prSet presAssocID="{773EE610-254E-402C-B1AA-A1A8F66656A8}" presName="hierRoot1" presStyleCnt="0"/>
      <dgm:spPr/>
    </dgm:pt>
    <dgm:pt modelId="{BF9B0634-96EC-42C5-85E8-314E68C744B2}" type="pres">
      <dgm:prSet presAssocID="{773EE610-254E-402C-B1AA-A1A8F66656A8}" presName="composite" presStyleCnt="0"/>
      <dgm:spPr/>
    </dgm:pt>
    <dgm:pt modelId="{03DC6529-3308-48E2-B753-243F314070D8}" type="pres">
      <dgm:prSet presAssocID="{773EE610-254E-402C-B1AA-A1A8F66656A8}" presName="background" presStyleLbl="node0" presStyleIdx="0" presStyleCnt="3"/>
      <dgm:spPr/>
    </dgm:pt>
    <dgm:pt modelId="{C7CA820A-C8E1-4C6B-B8F4-043CF53D8142}" type="pres">
      <dgm:prSet presAssocID="{773EE610-254E-402C-B1AA-A1A8F66656A8}" presName="text" presStyleLbl="fgAcc0" presStyleIdx="0" presStyleCnt="3">
        <dgm:presLayoutVars>
          <dgm:chPref val="3"/>
        </dgm:presLayoutVars>
      </dgm:prSet>
      <dgm:spPr/>
    </dgm:pt>
    <dgm:pt modelId="{D688664C-91B7-4C70-A4A7-C231E7730273}" type="pres">
      <dgm:prSet presAssocID="{773EE610-254E-402C-B1AA-A1A8F66656A8}" presName="hierChild2" presStyleCnt="0"/>
      <dgm:spPr/>
    </dgm:pt>
    <dgm:pt modelId="{92940FDB-2B62-4B66-B000-E36DF90EB080}" type="pres">
      <dgm:prSet presAssocID="{296D08BE-0E8B-4A66-911F-37B5C8DFE798}" presName="hierRoot1" presStyleCnt="0"/>
      <dgm:spPr/>
    </dgm:pt>
    <dgm:pt modelId="{BE5C1938-6EFB-4616-A76B-8D9D767FE3B2}" type="pres">
      <dgm:prSet presAssocID="{296D08BE-0E8B-4A66-911F-37B5C8DFE798}" presName="composite" presStyleCnt="0"/>
      <dgm:spPr/>
    </dgm:pt>
    <dgm:pt modelId="{CE5C7751-EF88-45D2-9BBB-1AFD80BE3B0C}" type="pres">
      <dgm:prSet presAssocID="{296D08BE-0E8B-4A66-911F-37B5C8DFE798}" presName="background" presStyleLbl="node0" presStyleIdx="1" presStyleCnt="3"/>
      <dgm:spPr/>
    </dgm:pt>
    <dgm:pt modelId="{E4CD07BC-3269-433D-9237-5544D1569F30}" type="pres">
      <dgm:prSet presAssocID="{296D08BE-0E8B-4A66-911F-37B5C8DFE798}" presName="text" presStyleLbl="fgAcc0" presStyleIdx="1" presStyleCnt="3">
        <dgm:presLayoutVars>
          <dgm:chPref val="3"/>
        </dgm:presLayoutVars>
      </dgm:prSet>
      <dgm:spPr/>
    </dgm:pt>
    <dgm:pt modelId="{A1F56ABF-92EA-4EEA-948E-E9721D758A21}" type="pres">
      <dgm:prSet presAssocID="{296D08BE-0E8B-4A66-911F-37B5C8DFE798}" presName="hierChild2" presStyleCnt="0"/>
      <dgm:spPr/>
    </dgm:pt>
    <dgm:pt modelId="{6254C47D-1C54-4DDD-86AD-582B5AF6A146}" type="pres">
      <dgm:prSet presAssocID="{F07E8DB5-B6B1-4CC6-8DA2-48C8011C48C4}" presName="hierRoot1" presStyleCnt="0"/>
      <dgm:spPr/>
    </dgm:pt>
    <dgm:pt modelId="{69ADAAC6-28B3-4AF0-A0C5-D1A3D24E2868}" type="pres">
      <dgm:prSet presAssocID="{F07E8DB5-B6B1-4CC6-8DA2-48C8011C48C4}" presName="composite" presStyleCnt="0"/>
      <dgm:spPr/>
    </dgm:pt>
    <dgm:pt modelId="{04D5FEC7-DAB1-4211-A6C7-A4D912EF3D72}" type="pres">
      <dgm:prSet presAssocID="{F07E8DB5-B6B1-4CC6-8DA2-48C8011C48C4}" presName="background" presStyleLbl="node0" presStyleIdx="2" presStyleCnt="3"/>
      <dgm:spPr/>
    </dgm:pt>
    <dgm:pt modelId="{243500B8-E1F3-43B6-B5CD-5BEF8F05E616}" type="pres">
      <dgm:prSet presAssocID="{F07E8DB5-B6B1-4CC6-8DA2-48C8011C48C4}" presName="text" presStyleLbl="fgAcc0" presStyleIdx="2" presStyleCnt="3">
        <dgm:presLayoutVars>
          <dgm:chPref val="3"/>
        </dgm:presLayoutVars>
      </dgm:prSet>
      <dgm:spPr/>
    </dgm:pt>
    <dgm:pt modelId="{8A5141A5-8840-460E-BA59-6DB52291790F}" type="pres">
      <dgm:prSet presAssocID="{F07E8DB5-B6B1-4CC6-8DA2-48C8011C48C4}" presName="hierChild2" presStyleCnt="0"/>
      <dgm:spPr/>
    </dgm:pt>
  </dgm:ptLst>
  <dgm:cxnLst>
    <dgm:cxn modelId="{3D3F150B-E845-4E43-B07D-0F35BBB5DED9}" srcId="{AF30EE64-D15B-4707-A72E-DD3D2F379D56}" destId="{296D08BE-0E8B-4A66-911F-37B5C8DFE798}" srcOrd="1" destOrd="0" parTransId="{F093C90C-D33C-4D19-B9C2-C89C321B51C8}" sibTransId="{F8583A09-025D-4579-AA73-DE0A376CC928}"/>
    <dgm:cxn modelId="{8CAE8463-3F75-4DB8-A528-2A00F3E22605}" srcId="{AF30EE64-D15B-4707-A72E-DD3D2F379D56}" destId="{773EE610-254E-402C-B1AA-A1A8F66656A8}" srcOrd="0" destOrd="0" parTransId="{8E0C4918-F1A7-4B6A-8408-AA14CD71239E}" sibTransId="{893A3B5E-DF8B-47AF-8AC1-B2B3162F66E5}"/>
    <dgm:cxn modelId="{7D0FEA4B-B99A-4120-A040-E80ECCDB5633}" type="presOf" srcId="{773EE610-254E-402C-B1AA-A1A8F66656A8}" destId="{C7CA820A-C8E1-4C6B-B8F4-043CF53D8142}" srcOrd="0" destOrd="0" presId="urn:microsoft.com/office/officeart/2005/8/layout/hierarchy1"/>
    <dgm:cxn modelId="{8DA8E855-1487-4BDF-8394-A568A8754334}" type="presOf" srcId="{AF30EE64-D15B-4707-A72E-DD3D2F379D56}" destId="{2BD1D8A8-2D46-4791-BA5E-26F9A5AAC281}" srcOrd="0" destOrd="0" presId="urn:microsoft.com/office/officeart/2005/8/layout/hierarchy1"/>
    <dgm:cxn modelId="{88BBA879-578C-42E8-9AD1-8A5AF99A8A9D}" srcId="{AF30EE64-D15B-4707-A72E-DD3D2F379D56}" destId="{F07E8DB5-B6B1-4CC6-8DA2-48C8011C48C4}" srcOrd="2" destOrd="0" parTransId="{A71FE28B-600A-4B1E-A62C-A9DD1153EB0B}" sibTransId="{AE7C7E5F-2D30-43BB-9BC8-D2F7E43C4A68}"/>
    <dgm:cxn modelId="{FAF450EA-C539-4926-B217-3763629AD46C}" type="presOf" srcId="{F07E8DB5-B6B1-4CC6-8DA2-48C8011C48C4}" destId="{243500B8-E1F3-43B6-B5CD-5BEF8F05E616}" srcOrd="0" destOrd="0" presId="urn:microsoft.com/office/officeart/2005/8/layout/hierarchy1"/>
    <dgm:cxn modelId="{C59728EE-6710-4AB9-8988-F45D84A8B965}" type="presOf" srcId="{296D08BE-0E8B-4A66-911F-37B5C8DFE798}" destId="{E4CD07BC-3269-433D-9237-5544D1569F30}" srcOrd="0" destOrd="0" presId="urn:microsoft.com/office/officeart/2005/8/layout/hierarchy1"/>
    <dgm:cxn modelId="{91EECA89-955D-4848-ADF2-C21ED47ACC81}" type="presParOf" srcId="{2BD1D8A8-2D46-4791-BA5E-26F9A5AAC281}" destId="{21028D6E-999F-498D-901E-CC4394CCC386}" srcOrd="0" destOrd="0" presId="urn:microsoft.com/office/officeart/2005/8/layout/hierarchy1"/>
    <dgm:cxn modelId="{A4F346AA-AFC9-4C60-BD99-A1024461B5C4}" type="presParOf" srcId="{21028D6E-999F-498D-901E-CC4394CCC386}" destId="{BF9B0634-96EC-42C5-85E8-314E68C744B2}" srcOrd="0" destOrd="0" presId="urn:microsoft.com/office/officeart/2005/8/layout/hierarchy1"/>
    <dgm:cxn modelId="{62573BE3-D7E0-408C-B38D-072C725ED5D6}" type="presParOf" srcId="{BF9B0634-96EC-42C5-85E8-314E68C744B2}" destId="{03DC6529-3308-48E2-B753-243F314070D8}" srcOrd="0" destOrd="0" presId="urn:microsoft.com/office/officeart/2005/8/layout/hierarchy1"/>
    <dgm:cxn modelId="{30F3DDB2-B779-4781-96C9-14FC2ACFAEB1}" type="presParOf" srcId="{BF9B0634-96EC-42C5-85E8-314E68C744B2}" destId="{C7CA820A-C8E1-4C6B-B8F4-043CF53D8142}" srcOrd="1" destOrd="0" presId="urn:microsoft.com/office/officeart/2005/8/layout/hierarchy1"/>
    <dgm:cxn modelId="{499573EB-23C7-4083-A625-B9CC30DEC662}" type="presParOf" srcId="{21028D6E-999F-498D-901E-CC4394CCC386}" destId="{D688664C-91B7-4C70-A4A7-C231E7730273}" srcOrd="1" destOrd="0" presId="urn:microsoft.com/office/officeart/2005/8/layout/hierarchy1"/>
    <dgm:cxn modelId="{52DD7C34-9DDE-4600-9139-2C5210D85026}" type="presParOf" srcId="{2BD1D8A8-2D46-4791-BA5E-26F9A5AAC281}" destId="{92940FDB-2B62-4B66-B000-E36DF90EB080}" srcOrd="1" destOrd="0" presId="urn:microsoft.com/office/officeart/2005/8/layout/hierarchy1"/>
    <dgm:cxn modelId="{07EBA949-8B5F-42B0-99BF-8A5DF2A6ACCB}" type="presParOf" srcId="{92940FDB-2B62-4B66-B000-E36DF90EB080}" destId="{BE5C1938-6EFB-4616-A76B-8D9D767FE3B2}" srcOrd="0" destOrd="0" presId="urn:microsoft.com/office/officeart/2005/8/layout/hierarchy1"/>
    <dgm:cxn modelId="{9D004C1F-A70B-4EB3-91D1-D106C8CD79C8}" type="presParOf" srcId="{BE5C1938-6EFB-4616-A76B-8D9D767FE3B2}" destId="{CE5C7751-EF88-45D2-9BBB-1AFD80BE3B0C}" srcOrd="0" destOrd="0" presId="urn:microsoft.com/office/officeart/2005/8/layout/hierarchy1"/>
    <dgm:cxn modelId="{8AB2A0C3-C6B4-4B5E-86CB-1339696983C3}" type="presParOf" srcId="{BE5C1938-6EFB-4616-A76B-8D9D767FE3B2}" destId="{E4CD07BC-3269-433D-9237-5544D1569F30}" srcOrd="1" destOrd="0" presId="urn:microsoft.com/office/officeart/2005/8/layout/hierarchy1"/>
    <dgm:cxn modelId="{A5CCFA07-305D-419D-A6D3-40E2A3B0BBAF}" type="presParOf" srcId="{92940FDB-2B62-4B66-B000-E36DF90EB080}" destId="{A1F56ABF-92EA-4EEA-948E-E9721D758A21}" srcOrd="1" destOrd="0" presId="urn:microsoft.com/office/officeart/2005/8/layout/hierarchy1"/>
    <dgm:cxn modelId="{C1AD21EF-2FAB-4945-AB94-F432009B9D00}" type="presParOf" srcId="{2BD1D8A8-2D46-4791-BA5E-26F9A5AAC281}" destId="{6254C47D-1C54-4DDD-86AD-582B5AF6A146}" srcOrd="2" destOrd="0" presId="urn:microsoft.com/office/officeart/2005/8/layout/hierarchy1"/>
    <dgm:cxn modelId="{E4DFD898-6078-45CF-9985-CD0D7E0289DB}" type="presParOf" srcId="{6254C47D-1C54-4DDD-86AD-582B5AF6A146}" destId="{69ADAAC6-28B3-4AF0-A0C5-D1A3D24E2868}" srcOrd="0" destOrd="0" presId="urn:microsoft.com/office/officeart/2005/8/layout/hierarchy1"/>
    <dgm:cxn modelId="{F2EFA400-7EFA-4932-A68B-88D15F2E3FF2}" type="presParOf" srcId="{69ADAAC6-28B3-4AF0-A0C5-D1A3D24E2868}" destId="{04D5FEC7-DAB1-4211-A6C7-A4D912EF3D72}" srcOrd="0" destOrd="0" presId="urn:microsoft.com/office/officeart/2005/8/layout/hierarchy1"/>
    <dgm:cxn modelId="{19FDD899-E5D1-4FFF-A467-E8446AE40A8B}" type="presParOf" srcId="{69ADAAC6-28B3-4AF0-A0C5-D1A3D24E2868}" destId="{243500B8-E1F3-43B6-B5CD-5BEF8F05E616}" srcOrd="1" destOrd="0" presId="urn:microsoft.com/office/officeart/2005/8/layout/hierarchy1"/>
    <dgm:cxn modelId="{71263B41-563D-4ADA-8AD2-D71802C21078}" type="presParOf" srcId="{6254C47D-1C54-4DDD-86AD-582B5AF6A146}" destId="{8A5141A5-8840-460E-BA59-6DB52291790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BAE97-18E5-4D30-BCB3-0BA4BFA40842}">
      <dsp:nvSpPr>
        <dsp:cNvPr id="0" name=""/>
        <dsp:cNvSpPr/>
      </dsp:nvSpPr>
      <dsp:spPr>
        <a:xfrm>
          <a:off x="678628" y="0"/>
          <a:ext cx="7691119" cy="4476377"/>
        </a:xfrm>
        <a:prstGeom prst="rightArrow">
          <a:avLst/>
        </a:prstGeom>
        <a:solidFill>
          <a:schemeClr val="accent2">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F1EE37E9-2511-4AD7-9A59-4DB69F61F7D9}">
      <dsp:nvSpPr>
        <dsp:cNvPr id="0" name=""/>
        <dsp:cNvSpPr/>
      </dsp:nvSpPr>
      <dsp:spPr>
        <a:xfrm>
          <a:off x="877" y="1342913"/>
          <a:ext cx="2863261" cy="1790550"/>
        </a:xfrm>
        <a:prstGeom prst="roundRect">
          <a:avLst/>
        </a:prstGeom>
        <a:solidFill>
          <a:schemeClr val="accent2">
            <a:hueOff val="0"/>
            <a:satOff val="0"/>
            <a:lumOff val="0"/>
            <a:alphaOff val="0"/>
          </a:schemeClr>
        </a:solidFill>
        <a:ln>
          <a:noFill/>
        </a:ln>
        <a:effectLst>
          <a:outerShdw blurRad="50800" dist="38100" dir="5400000" sy="96000" rotWithShape="0">
            <a:srgbClr val="000000">
              <a:alpha val="54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CA" sz="3100" kern="1200"/>
            <a:t>Preprocess</a:t>
          </a:r>
        </a:p>
      </dsp:txBody>
      <dsp:txXfrm>
        <a:off x="88284" y="1430320"/>
        <a:ext cx="2688447" cy="1615736"/>
      </dsp:txXfrm>
    </dsp:sp>
    <dsp:sp modelId="{B460CE84-BAFB-434A-A34A-94A05F3F5016}">
      <dsp:nvSpPr>
        <dsp:cNvPr id="0" name=""/>
        <dsp:cNvSpPr/>
      </dsp:nvSpPr>
      <dsp:spPr>
        <a:xfrm>
          <a:off x="3092557" y="1342913"/>
          <a:ext cx="2863261" cy="1790550"/>
        </a:xfrm>
        <a:prstGeom prst="roundRect">
          <a:avLst/>
        </a:prstGeom>
        <a:solidFill>
          <a:schemeClr val="accent2">
            <a:hueOff val="-865265"/>
            <a:satOff val="452"/>
            <a:lumOff val="0"/>
            <a:alphaOff val="0"/>
          </a:schemeClr>
        </a:solidFill>
        <a:ln>
          <a:noFill/>
        </a:ln>
        <a:effectLst>
          <a:outerShdw blurRad="50800" dist="38100" dir="5400000" sy="96000" rotWithShape="0">
            <a:srgbClr val="000000">
              <a:alpha val="54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CA" sz="3100" kern="1200"/>
            <a:t>Model</a:t>
          </a:r>
        </a:p>
      </dsp:txBody>
      <dsp:txXfrm>
        <a:off x="3179964" y="1430320"/>
        <a:ext cx="2688447" cy="1615736"/>
      </dsp:txXfrm>
    </dsp:sp>
    <dsp:sp modelId="{12C11F89-C703-46A8-A4B1-E9477FE3302B}">
      <dsp:nvSpPr>
        <dsp:cNvPr id="0" name=""/>
        <dsp:cNvSpPr/>
      </dsp:nvSpPr>
      <dsp:spPr>
        <a:xfrm>
          <a:off x="6184237" y="1342913"/>
          <a:ext cx="2863261" cy="1790550"/>
        </a:xfrm>
        <a:prstGeom prst="roundRect">
          <a:avLst/>
        </a:prstGeom>
        <a:solidFill>
          <a:schemeClr val="accent2">
            <a:hueOff val="-1730531"/>
            <a:satOff val="904"/>
            <a:lumOff val="0"/>
            <a:alphaOff val="0"/>
          </a:schemeClr>
        </a:solidFill>
        <a:ln>
          <a:noFill/>
        </a:ln>
        <a:effectLst>
          <a:outerShdw blurRad="50800" dist="38100" dir="5400000" sy="96000" rotWithShape="0">
            <a:srgbClr val="000000">
              <a:alpha val="54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CA" sz="3100" kern="1200"/>
            <a:t>Prediction</a:t>
          </a:r>
        </a:p>
        <a:p>
          <a:pPr marL="0" lvl="0" indent="0" algn="ctr" defTabSz="1377950">
            <a:lnSpc>
              <a:spcPct val="90000"/>
            </a:lnSpc>
            <a:spcBef>
              <a:spcPct val="0"/>
            </a:spcBef>
            <a:spcAft>
              <a:spcPct val="35000"/>
            </a:spcAft>
            <a:buNone/>
          </a:pPr>
          <a:r>
            <a:rPr lang="en-CA" sz="3100" kern="1200"/>
            <a:t>(Sales_Price)</a:t>
          </a:r>
        </a:p>
      </dsp:txBody>
      <dsp:txXfrm>
        <a:off x="6271644" y="1430320"/>
        <a:ext cx="2688447" cy="1615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13B0F-A9AA-4A26-A0FF-00825C8C8C60}">
      <dsp:nvSpPr>
        <dsp:cNvPr id="0" name=""/>
        <dsp:cNvSpPr/>
      </dsp:nvSpPr>
      <dsp:spPr>
        <a:xfrm>
          <a:off x="0" y="1263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Name :  Brand name of the vehicle.</a:t>
          </a:r>
        </a:p>
      </dsp:txBody>
      <dsp:txXfrm>
        <a:off x="21704" y="34336"/>
        <a:ext cx="10310267" cy="401192"/>
      </dsp:txXfrm>
    </dsp:sp>
    <dsp:sp modelId="{62ACF7D3-229D-4CB6-9FA0-ACF928C3D819}">
      <dsp:nvSpPr>
        <dsp:cNvPr id="0" name=""/>
        <dsp:cNvSpPr/>
      </dsp:nvSpPr>
      <dsp:spPr>
        <a:xfrm>
          <a:off x="0" y="51195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Year : </a:t>
          </a:r>
          <a:r>
            <a:rPr lang="en-IN" sz="1900" kern="1200"/>
            <a:t>The year or edition of the vehicle.</a:t>
          </a:r>
          <a:endParaRPr lang="en-US" sz="1900" kern="1200"/>
        </a:p>
      </dsp:txBody>
      <dsp:txXfrm>
        <a:off x="21704" y="533656"/>
        <a:ext cx="10310267" cy="401192"/>
      </dsp:txXfrm>
    </dsp:sp>
    <dsp:sp modelId="{1A38C24D-4B58-4F40-926E-D9DA6F8B85FB}">
      <dsp:nvSpPr>
        <dsp:cNvPr id="0" name=""/>
        <dsp:cNvSpPr/>
      </dsp:nvSpPr>
      <dsp:spPr>
        <a:xfrm>
          <a:off x="0" y="101127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Km-driven : </a:t>
          </a:r>
          <a:r>
            <a:rPr lang="en-IN" sz="1900" kern="1200"/>
            <a:t>The total kilometres driven by the previous owners</a:t>
          </a:r>
          <a:r>
            <a:rPr lang="en-US" sz="1900" kern="1200"/>
            <a:t>.</a:t>
          </a:r>
        </a:p>
      </dsp:txBody>
      <dsp:txXfrm>
        <a:off x="21704" y="1032976"/>
        <a:ext cx="10310267" cy="401192"/>
      </dsp:txXfrm>
    </dsp:sp>
    <dsp:sp modelId="{46662DD8-7D55-460B-88C6-EE9855A879F0}">
      <dsp:nvSpPr>
        <dsp:cNvPr id="0" name=""/>
        <dsp:cNvSpPr/>
      </dsp:nvSpPr>
      <dsp:spPr>
        <a:xfrm>
          <a:off x="0" y="151059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fuel : </a:t>
          </a:r>
          <a:r>
            <a:rPr lang="en-IN" sz="1900" kern="1200"/>
            <a:t>The type of fuel used by the vehicles.</a:t>
          </a:r>
          <a:endParaRPr lang="en-US" sz="1900" kern="1200"/>
        </a:p>
      </dsp:txBody>
      <dsp:txXfrm>
        <a:off x="21704" y="1532296"/>
        <a:ext cx="10310267" cy="401192"/>
      </dsp:txXfrm>
    </dsp:sp>
    <dsp:sp modelId="{B2FB1F93-C02E-4403-8099-F0A09ABD2DB8}">
      <dsp:nvSpPr>
        <dsp:cNvPr id="0" name=""/>
        <dsp:cNvSpPr/>
      </dsp:nvSpPr>
      <dsp:spPr>
        <a:xfrm>
          <a:off x="0" y="200991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Seller type : Sold by dealer or an individual. </a:t>
          </a:r>
        </a:p>
      </dsp:txBody>
      <dsp:txXfrm>
        <a:off x="21704" y="2031616"/>
        <a:ext cx="10310267" cy="401192"/>
      </dsp:txXfrm>
    </dsp:sp>
    <dsp:sp modelId="{AA5AB01D-1F18-4760-9F32-495E999B1934}">
      <dsp:nvSpPr>
        <dsp:cNvPr id="0" name=""/>
        <dsp:cNvSpPr/>
      </dsp:nvSpPr>
      <dsp:spPr>
        <a:xfrm>
          <a:off x="0" y="250923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Transmission : The type of transmission system the vehicles use. </a:t>
          </a:r>
        </a:p>
      </dsp:txBody>
      <dsp:txXfrm>
        <a:off x="21704" y="2530936"/>
        <a:ext cx="10310267" cy="401192"/>
      </dsp:txXfrm>
    </dsp:sp>
    <dsp:sp modelId="{7E450CFC-73E6-4E0E-87B9-F4B2085DF907}">
      <dsp:nvSpPr>
        <dsp:cNvPr id="0" name=""/>
        <dsp:cNvSpPr/>
      </dsp:nvSpPr>
      <dsp:spPr>
        <a:xfrm>
          <a:off x="0" y="300855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Owner : </a:t>
          </a:r>
          <a:r>
            <a:rPr lang="en-IN" sz="1900" kern="1200"/>
            <a:t>Whether the ownership is First hand, Second hand or other.</a:t>
          </a:r>
          <a:endParaRPr lang="en-US" sz="1900" kern="1200"/>
        </a:p>
      </dsp:txBody>
      <dsp:txXfrm>
        <a:off x="21704" y="3030256"/>
        <a:ext cx="10310267" cy="401192"/>
      </dsp:txXfrm>
    </dsp:sp>
    <dsp:sp modelId="{58720668-DC00-4926-8ED0-1FEB86392449}">
      <dsp:nvSpPr>
        <dsp:cNvPr id="0" name=""/>
        <dsp:cNvSpPr/>
      </dsp:nvSpPr>
      <dsp:spPr>
        <a:xfrm>
          <a:off x="0" y="3507871"/>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Selling-price : The current price of the vehicles being sold. (Target Variable)</a:t>
          </a:r>
        </a:p>
      </dsp:txBody>
      <dsp:txXfrm>
        <a:off x="21704" y="3529575"/>
        <a:ext cx="10310267" cy="401192"/>
      </dsp:txXfrm>
    </dsp:sp>
    <dsp:sp modelId="{EA9BA073-03DB-4918-A02A-C7059408C2E3}">
      <dsp:nvSpPr>
        <dsp:cNvPr id="0" name=""/>
        <dsp:cNvSpPr/>
      </dsp:nvSpPr>
      <dsp:spPr>
        <a:xfrm>
          <a:off x="0" y="4007192"/>
          <a:ext cx="10353675" cy="444600"/>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Present-price : Original vehicle price</a:t>
          </a:r>
        </a:p>
      </dsp:txBody>
      <dsp:txXfrm>
        <a:off x="21704" y="4028896"/>
        <a:ext cx="10310267" cy="4011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63B2A-68B4-44A1-A54A-C898A23B5DAE}">
      <dsp:nvSpPr>
        <dsp:cNvPr id="0" name=""/>
        <dsp:cNvSpPr/>
      </dsp:nvSpPr>
      <dsp:spPr>
        <a:xfrm>
          <a:off x="397837" y="57290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C5CC8-FB6A-4FDF-AA69-8B2684F1EB19}">
      <dsp:nvSpPr>
        <dsp:cNvPr id="0" name=""/>
        <dsp:cNvSpPr/>
      </dsp:nvSpPr>
      <dsp:spPr>
        <a:xfrm>
          <a:off x="7012761" y="7603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47CC1A-FAAB-4581-88B7-5019B2BD09C7}">
      <dsp:nvSpPr>
        <dsp:cNvPr id="0" name=""/>
        <dsp:cNvSpPr/>
      </dsp:nvSpPr>
      <dsp:spPr>
        <a:xfrm>
          <a:off x="46837" y="20129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MODIFY THE COLUMN NAME</a:t>
          </a:r>
        </a:p>
      </dsp:txBody>
      <dsp:txXfrm>
        <a:off x="46837" y="2012910"/>
        <a:ext cx="1800000" cy="720000"/>
      </dsp:txXfrm>
    </dsp:sp>
    <dsp:sp modelId="{09BEDFFD-7C04-442A-B0E0-21A9C9FE19BE}">
      <dsp:nvSpPr>
        <dsp:cNvPr id="0" name=""/>
        <dsp:cNvSpPr/>
      </dsp:nvSpPr>
      <dsp:spPr>
        <a:xfrm>
          <a:off x="2512837" y="57290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CC692-BEE3-460B-974C-5066C29E889C}">
      <dsp:nvSpPr>
        <dsp:cNvPr id="0" name=""/>
        <dsp:cNvSpPr/>
      </dsp:nvSpPr>
      <dsp:spPr>
        <a:xfrm>
          <a:off x="2746837" y="80691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F74E0F-F7BB-4CEF-B169-9905D5612D9F}">
      <dsp:nvSpPr>
        <dsp:cNvPr id="0" name=""/>
        <dsp:cNvSpPr/>
      </dsp:nvSpPr>
      <dsp:spPr>
        <a:xfrm>
          <a:off x="2161837" y="20129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REMOVE</a:t>
          </a:r>
          <a:r>
            <a:rPr lang="en-US" sz="1600" kern="1200" baseline="0"/>
            <a:t> MISSING VALUES</a:t>
          </a:r>
          <a:endParaRPr lang="en-US" sz="1600" kern="1200"/>
        </a:p>
      </dsp:txBody>
      <dsp:txXfrm>
        <a:off x="2161837" y="2012910"/>
        <a:ext cx="1800000" cy="720000"/>
      </dsp:txXfrm>
    </dsp:sp>
    <dsp:sp modelId="{9D4EF531-E2AE-4E70-B910-595A35A429D3}">
      <dsp:nvSpPr>
        <dsp:cNvPr id="0" name=""/>
        <dsp:cNvSpPr/>
      </dsp:nvSpPr>
      <dsp:spPr>
        <a:xfrm>
          <a:off x="4627837" y="57290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B8682-8D11-48B2-AF51-5D01302CDB67}">
      <dsp:nvSpPr>
        <dsp:cNvPr id="0" name=""/>
        <dsp:cNvSpPr/>
      </dsp:nvSpPr>
      <dsp:spPr>
        <a:xfrm>
          <a:off x="4861837" y="80691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B10558-36BE-4D9A-B33E-F07F3CEE4570}">
      <dsp:nvSpPr>
        <dsp:cNvPr id="0" name=""/>
        <dsp:cNvSpPr/>
      </dsp:nvSpPr>
      <dsp:spPr>
        <a:xfrm>
          <a:off x="4276837" y="20129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CONVERT CHARACTER TO FACTOR VARIABLE</a:t>
          </a:r>
        </a:p>
      </dsp:txBody>
      <dsp:txXfrm>
        <a:off x="4276837" y="2012910"/>
        <a:ext cx="1800000" cy="720000"/>
      </dsp:txXfrm>
    </dsp:sp>
    <dsp:sp modelId="{3836E2DB-866C-4F83-9D60-A1B871713990}">
      <dsp:nvSpPr>
        <dsp:cNvPr id="0" name=""/>
        <dsp:cNvSpPr/>
      </dsp:nvSpPr>
      <dsp:spPr>
        <a:xfrm>
          <a:off x="6693142" y="59635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A930E-17FB-4168-830C-E2D03716BA27}">
      <dsp:nvSpPr>
        <dsp:cNvPr id="0" name=""/>
        <dsp:cNvSpPr/>
      </dsp:nvSpPr>
      <dsp:spPr>
        <a:xfrm>
          <a:off x="617806" y="77682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9BA9AF-A353-469B-B85C-F9A8D188DF3D}">
      <dsp:nvSpPr>
        <dsp:cNvPr id="0" name=""/>
        <dsp:cNvSpPr/>
      </dsp:nvSpPr>
      <dsp:spPr>
        <a:xfrm>
          <a:off x="6391837" y="20129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REMOVE</a:t>
          </a:r>
          <a:r>
            <a:rPr lang="en-US" sz="1600" kern="1200" baseline="0"/>
            <a:t> DUPLICATE VALUES</a:t>
          </a:r>
          <a:endParaRPr lang="en-US" sz="1600" kern="1200"/>
        </a:p>
      </dsp:txBody>
      <dsp:txXfrm>
        <a:off x="6391837" y="2012910"/>
        <a:ext cx="1800000" cy="720000"/>
      </dsp:txXfrm>
    </dsp:sp>
    <dsp:sp modelId="{267627F3-E573-4225-94CF-F3422CC7B062}">
      <dsp:nvSpPr>
        <dsp:cNvPr id="0" name=""/>
        <dsp:cNvSpPr/>
      </dsp:nvSpPr>
      <dsp:spPr>
        <a:xfrm>
          <a:off x="8857837" y="57290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D3852-3FE7-44E8-8C9A-6E5B30AF4B6A}">
      <dsp:nvSpPr>
        <dsp:cNvPr id="0" name=""/>
        <dsp:cNvSpPr/>
      </dsp:nvSpPr>
      <dsp:spPr>
        <a:xfrm>
          <a:off x="9091837" y="80691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2EE5B6-0CE4-4FDD-A7AF-96A0F414A4D6}">
      <dsp:nvSpPr>
        <dsp:cNvPr id="0" name=""/>
        <dsp:cNvSpPr/>
      </dsp:nvSpPr>
      <dsp:spPr>
        <a:xfrm>
          <a:off x="8506837" y="201291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DETECT</a:t>
          </a:r>
          <a:r>
            <a:rPr lang="en-US" sz="1600" kern="1200" baseline="0"/>
            <a:t> AND REMOVE OUTLIERS</a:t>
          </a:r>
          <a:endParaRPr lang="en-US" sz="1600" kern="1200"/>
        </a:p>
      </dsp:txBody>
      <dsp:txXfrm>
        <a:off x="8506837" y="2012910"/>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4DA69-39FA-4EA6-957B-2547028D36E4}">
      <dsp:nvSpPr>
        <dsp:cNvPr id="0" name=""/>
        <dsp:cNvSpPr/>
      </dsp:nvSpPr>
      <dsp:spPr>
        <a:xfrm>
          <a:off x="4962983" y="1144034"/>
          <a:ext cx="2742374" cy="466224"/>
        </a:xfrm>
        <a:custGeom>
          <a:avLst/>
          <a:gdLst/>
          <a:ahLst/>
          <a:cxnLst/>
          <a:rect l="0" t="0" r="0" b="0"/>
          <a:pathLst>
            <a:path>
              <a:moveTo>
                <a:pt x="0" y="0"/>
              </a:moveTo>
              <a:lnTo>
                <a:pt x="0" y="228291"/>
              </a:lnTo>
              <a:lnTo>
                <a:pt x="2742374" y="228291"/>
              </a:lnTo>
              <a:lnTo>
                <a:pt x="2742374" y="466224"/>
              </a:lnTo>
            </a:path>
          </a:pathLst>
        </a:custGeom>
        <a:noFill/>
        <a:ln w="127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449829A-4D16-494B-AC5C-A4683F6CCCC2}">
      <dsp:nvSpPr>
        <dsp:cNvPr id="0" name=""/>
        <dsp:cNvSpPr/>
      </dsp:nvSpPr>
      <dsp:spPr>
        <a:xfrm>
          <a:off x="4917263" y="1144034"/>
          <a:ext cx="91440" cy="466224"/>
        </a:xfrm>
        <a:custGeom>
          <a:avLst/>
          <a:gdLst/>
          <a:ahLst/>
          <a:cxnLst/>
          <a:rect l="0" t="0" r="0" b="0"/>
          <a:pathLst>
            <a:path>
              <a:moveTo>
                <a:pt x="45720" y="0"/>
              </a:moveTo>
              <a:lnTo>
                <a:pt x="45720" y="228291"/>
              </a:lnTo>
              <a:lnTo>
                <a:pt x="46195" y="228291"/>
              </a:lnTo>
              <a:lnTo>
                <a:pt x="46195" y="466224"/>
              </a:lnTo>
            </a:path>
          </a:pathLst>
        </a:custGeom>
        <a:noFill/>
        <a:ln w="127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6E37D2-3348-4811-883A-7D8E338AE82A}">
      <dsp:nvSpPr>
        <dsp:cNvPr id="0" name=""/>
        <dsp:cNvSpPr/>
      </dsp:nvSpPr>
      <dsp:spPr>
        <a:xfrm>
          <a:off x="2221559" y="1144034"/>
          <a:ext cx="2741423" cy="466224"/>
        </a:xfrm>
        <a:custGeom>
          <a:avLst/>
          <a:gdLst/>
          <a:ahLst/>
          <a:cxnLst/>
          <a:rect l="0" t="0" r="0" b="0"/>
          <a:pathLst>
            <a:path>
              <a:moveTo>
                <a:pt x="2741423" y="0"/>
              </a:moveTo>
              <a:lnTo>
                <a:pt x="2741423" y="228291"/>
              </a:lnTo>
              <a:lnTo>
                <a:pt x="0" y="228291"/>
              </a:lnTo>
              <a:lnTo>
                <a:pt x="0" y="466224"/>
              </a:lnTo>
            </a:path>
          </a:pathLst>
        </a:custGeom>
        <a:noFill/>
        <a:ln w="127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05487-3C59-4C2F-8967-3100173C9CD8}">
      <dsp:nvSpPr>
        <dsp:cNvPr id="0" name=""/>
        <dsp:cNvSpPr/>
      </dsp:nvSpPr>
      <dsp:spPr>
        <a:xfrm>
          <a:off x="3829966" y="11018"/>
          <a:ext cx="2266032" cy="113301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Models</a:t>
          </a:r>
        </a:p>
      </dsp:txBody>
      <dsp:txXfrm>
        <a:off x="3829966" y="11018"/>
        <a:ext cx="2266032" cy="1133016"/>
      </dsp:txXfrm>
    </dsp:sp>
    <dsp:sp modelId="{18264C2B-9F2A-49BD-BD41-868541A946B7}">
      <dsp:nvSpPr>
        <dsp:cNvPr id="0" name=""/>
        <dsp:cNvSpPr/>
      </dsp:nvSpPr>
      <dsp:spPr>
        <a:xfrm>
          <a:off x="1088543" y="1610259"/>
          <a:ext cx="2266032" cy="113301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CA" sz="2800" kern="1200">
              <a:latin typeface="Times New Roman" panose="02020603050405020304" pitchFamily="18" charset="0"/>
              <a:cs typeface="Times New Roman" panose="02020603050405020304" pitchFamily="18" charset="0"/>
            </a:rPr>
            <a:t>Linear Regression</a:t>
          </a:r>
          <a:endParaRPr lang="en-US" sz="2800" kern="1200">
            <a:latin typeface="Times New Roman" panose="02020603050405020304" pitchFamily="18" charset="0"/>
            <a:cs typeface="Times New Roman" panose="02020603050405020304" pitchFamily="18" charset="0"/>
          </a:endParaRPr>
        </a:p>
      </dsp:txBody>
      <dsp:txXfrm>
        <a:off x="1088543" y="1610259"/>
        <a:ext cx="2266032" cy="1133016"/>
      </dsp:txXfrm>
    </dsp:sp>
    <dsp:sp modelId="{3B3C5B6B-8D1C-4DBA-980A-F3558A045F30}">
      <dsp:nvSpPr>
        <dsp:cNvPr id="0" name=""/>
        <dsp:cNvSpPr/>
      </dsp:nvSpPr>
      <dsp:spPr>
        <a:xfrm>
          <a:off x="3830442" y="1610259"/>
          <a:ext cx="2266032" cy="113301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CA" sz="2800" kern="1200">
              <a:solidFill>
                <a:prstClr val="white"/>
              </a:solidFill>
              <a:latin typeface="Times New Roman" panose="02020603050405020304" pitchFamily="18" charset="0"/>
              <a:ea typeface="+mn-ea"/>
              <a:cs typeface="Times New Roman" panose="02020603050405020304" pitchFamily="18" charset="0"/>
            </a:rPr>
            <a:t>Support</a:t>
          </a:r>
          <a:r>
            <a:rPr lang="en-CA" sz="2800" kern="1200">
              <a:latin typeface="Times New Roman" panose="02020603050405020304" pitchFamily="18" charset="0"/>
              <a:cs typeface="Times New Roman" panose="02020603050405020304" pitchFamily="18" charset="0"/>
            </a:rPr>
            <a:t> Vector Regression</a:t>
          </a:r>
          <a:endParaRPr lang="en-US" sz="2800" kern="1200">
            <a:latin typeface="Times New Roman" panose="02020603050405020304" pitchFamily="18" charset="0"/>
            <a:cs typeface="Times New Roman" panose="02020603050405020304" pitchFamily="18" charset="0"/>
          </a:endParaRPr>
        </a:p>
      </dsp:txBody>
      <dsp:txXfrm>
        <a:off x="3830442" y="1610259"/>
        <a:ext cx="2266032" cy="1133016"/>
      </dsp:txXfrm>
    </dsp:sp>
    <dsp:sp modelId="{0BCCC106-98A7-433F-B547-8C17DFF14244}">
      <dsp:nvSpPr>
        <dsp:cNvPr id="0" name=""/>
        <dsp:cNvSpPr/>
      </dsp:nvSpPr>
      <dsp:spPr>
        <a:xfrm>
          <a:off x="6572341" y="1610259"/>
          <a:ext cx="2266032" cy="1133016"/>
        </a:xfrm>
        <a:prstGeom prst="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CA" sz="2800" kern="1200">
              <a:latin typeface="Times New Roman" panose="02020603050405020304" pitchFamily="18" charset="0"/>
              <a:cs typeface="Times New Roman" panose="02020603050405020304" pitchFamily="18" charset="0"/>
            </a:rPr>
            <a:t>Random Forest Regression</a:t>
          </a:r>
          <a:endParaRPr lang="en-US" sz="2800" kern="1200">
            <a:latin typeface="Times New Roman" panose="02020603050405020304" pitchFamily="18" charset="0"/>
            <a:cs typeface="Times New Roman" panose="02020603050405020304" pitchFamily="18" charset="0"/>
          </a:endParaRPr>
        </a:p>
      </dsp:txBody>
      <dsp:txXfrm>
        <a:off x="6572341" y="1610259"/>
        <a:ext cx="2266032" cy="1133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2262-D6D6-4581-8494-30A11A0251B5}">
      <dsp:nvSpPr>
        <dsp:cNvPr id="0" name=""/>
        <dsp:cNvSpPr/>
      </dsp:nvSpPr>
      <dsp:spPr>
        <a:xfrm>
          <a:off x="184883" y="49366"/>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37540-E58C-46FE-BACC-407536AF079A}">
      <dsp:nvSpPr>
        <dsp:cNvPr id="0" name=""/>
        <dsp:cNvSpPr/>
      </dsp:nvSpPr>
      <dsp:spPr>
        <a:xfrm>
          <a:off x="462450" y="326933"/>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10880D-AA57-4D9D-AE18-4E580EBF1827}">
      <dsp:nvSpPr>
        <dsp:cNvPr id="0" name=""/>
        <dsp:cNvSpPr/>
      </dsp:nvSpPr>
      <dsp:spPr>
        <a:xfrm>
          <a:off x="1789861" y="49366"/>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kern="1200"/>
            <a:t>Data Preprocessing is done.</a:t>
          </a:r>
          <a:endParaRPr lang="en-US" sz="2400" kern="1200"/>
        </a:p>
      </dsp:txBody>
      <dsp:txXfrm>
        <a:off x="1789861" y="49366"/>
        <a:ext cx="3115545" cy="1321746"/>
      </dsp:txXfrm>
    </dsp:sp>
    <dsp:sp modelId="{4982F565-8B9B-4BAC-953D-7C61B33710A7}">
      <dsp:nvSpPr>
        <dsp:cNvPr id="0" name=""/>
        <dsp:cNvSpPr/>
      </dsp:nvSpPr>
      <dsp:spPr>
        <a:xfrm>
          <a:off x="5448267" y="49366"/>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960F7-FEC3-45ED-8506-58C4256E4F6B}">
      <dsp:nvSpPr>
        <dsp:cNvPr id="0" name=""/>
        <dsp:cNvSpPr/>
      </dsp:nvSpPr>
      <dsp:spPr>
        <a:xfrm>
          <a:off x="5725834" y="326933"/>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7EB19A-92AB-4C16-A602-4F89B9C5DE1A}">
      <dsp:nvSpPr>
        <dsp:cNvPr id="0" name=""/>
        <dsp:cNvSpPr/>
      </dsp:nvSpPr>
      <dsp:spPr>
        <a:xfrm>
          <a:off x="7053245" y="49366"/>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kern="1200"/>
            <a:t>Min-Max Scaling is done to reduce skewness.</a:t>
          </a:r>
          <a:endParaRPr lang="en-US" sz="2400" kern="1200"/>
        </a:p>
      </dsp:txBody>
      <dsp:txXfrm>
        <a:off x="7053245" y="49366"/>
        <a:ext cx="3115545" cy="1321746"/>
      </dsp:txXfrm>
    </dsp:sp>
    <dsp:sp modelId="{B1E0F100-A7D0-4CD3-BAD8-56E41C5CADBA}">
      <dsp:nvSpPr>
        <dsp:cNvPr id="0" name=""/>
        <dsp:cNvSpPr/>
      </dsp:nvSpPr>
      <dsp:spPr>
        <a:xfrm>
          <a:off x="184883" y="1932774"/>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0DBFFF-7541-460B-A750-8074416CA67B}">
      <dsp:nvSpPr>
        <dsp:cNvPr id="0" name=""/>
        <dsp:cNvSpPr/>
      </dsp:nvSpPr>
      <dsp:spPr>
        <a:xfrm>
          <a:off x="462450" y="2210341"/>
          <a:ext cx="766613" cy="766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9DAE6D-0B2A-47C6-A9F1-F12553D6FFF5}">
      <dsp:nvSpPr>
        <dsp:cNvPr id="0" name=""/>
        <dsp:cNvSpPr/>
      </dsp:nvSpPr>
      <dsp:spPr>
        <a:xfrm>
          <a:off x="1789861" y="19327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kern="1200"/>
            <a:t>The data is splited into train and test with 80:20 split.</a:t>
          </a:r>
          <a:endParaRPr lang="en-US" sz="2400" kern="1200"/>
        </a:p>
      </dsp:txBody>
      <dsp:txXfrm>
        <a:off x="1789861" y="1932774"/>
        <a:ext cx="3115545" cy="1321746"/>
      </dsp:txXfrm>
    </dsp:sp>
    <dsp:sp modelId="{EBA6D014-4207-466B-85BE-2F46A70C0916}">
      <dsp:nvSpPr>
        <dsp:cNvPr id="0" name=""/>
        <dsp:cNvSpPr/>
      </dsp:nvSpPr>
      <dsp:spPr>
        <a:xfrm>
          <a:off x="5448267" y="1932774"/>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9BCD9-540A-4810-B2DA-5CBBE9B5AE07}">
      <dsp:nvSpPr>
        <dsp:cNvPr id="0" name=""/>
        <dsp:cNvSpPr/>
      </dsp:nvSpPr>
      <dsp:spPr>
        <a:xfrm>
          <a:off x="5725834" y="2210341"/>
          <a:ext cx="766613" cy="766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136968-42C2-4284-A406-75E5E2E776D0}">
      <dsp:nvSpPr>
        <dsp:cNvPr id="0" name=""/>
        <dsp:cNvSpPr/>
      </dsp:nvSpPr>
      <dsp:spPr>
        <a:xfrm>
          <a:off x="7053245" y="19327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CA" sz="2400" kern="1200"/>
            <a:t>The training data is trained with various models and comparison is made</a:t>
          </a:r>
          <a:endParaRPr lang="en-US" sz="2400" kern="1200"/>
        </a:p>
      </dsp:txBody>
      <dsp:txXfrm>
        <a:off x="7053245" y="1932774"/>
        <a:ext cx="3115545" cy="13217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C6529-3308-48E2-B753-243F314070D8}">
      <dsp:nvSpPr>
        <dsp:cNvPr id="0" name=""/>
        <dsp:cNvSpPr/>
      </dsp:nvSpPr>
      <dsp:spPr>
        <a:xfrm>
          <a:off x="0" y="574671"/>
          <a:ext cx="2911971" cy="184910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C7CA820A-C8E1-4C6B-B8F4-043CF53D8142}">
      <dsp:nvSpPr>
        <dsp:cNvPr id="0" name=""/>
        <dsp:cNvSpPr/>
      </dsp:nvSpPr>
      <dsp:spPr>
        <a:xfrm>
          <a:off x="323552" y="882046"/>
          <a:ext cx="2911971" cy="18491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kern="1200"/>
            <a:t>1.Multilinear Regression</a:t>
          </a:r>
          <a:endParaRPr lang="en-US" sz="3400" kern="1200"/>
        </a:p>
      </dsp:txBody>
      <dsp:txXfrm>
        <a:off x="377710" y="936204"/>
        <a:ext cx="2803655" cy="1740785"/>
      </dsp:txXfrm>
    </dsp:sp>
    <dsp:sp modelId="{CE5C7751-EF88-45D2-9BBB-1AFD80BE3B0C}">
      <dsp:nvSpPr>
        <dsp:cNvPr id="0" name=""/>
        <dsp:cNvSpPr/>
      </dsp:nvSpPr>
      <dsp:spPr>
        <a:xfrm>
          <a:off x="3559075" y="574671"/>
          <a:ext cx="2911971" cy="184910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E4CD07BC-3269-433D-9237-5544D1569F30}">
      <dsp:nvSpPr>
        <dsp:cNvPr id="0" name=""/>
        <dsp:cNvSpPr/>
      </dsp:nvSpPr>
      <dsp:spPr>
        <a:xfrm>
          <a:off x="3882628" y="882046"/>
          <a:ext cx="2911971" cy="18491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kern="1200"/>
            <a:t>2.Support vector regression</a:t>
          </a:r>
          <a:endParaRPr lang="en-US" sz="3400" kern="1200"/>
        </a:p>
      </dsp:txBody>
      <dsp:txXfrm>
        <a:off x="3936786" y="936204"/>
        <a:ext cx="2803655" cy="1740785"/>
      </dsp:txXfrm>
    </dsp:sp>
    <dsp:sp modelId="{04D5FEC7-DAB1-4211-A6C7-A4D912EF3D72}">
      <dsp:nvSpPr>
        <dsp:cNvPr id="0" name=""/>
        <dsp:cNvSpPr/>
      </dsp:nvSpPr>
      <dsp:spPr>
        <a:xfrm>
          <a:off x="7118151" y="574671"/>
          <a:ext cx="2911971" cy="1849101"/>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243500B8-E1F3-43B6-B5CD-5BEF8F05E616}">
      <dsp:nvSpPr>
        <dsp:cNvPr id="0" name=""/>
        <dsp:cNvSpPr/>
      </dsp:nvSpPr>
      <dsp:spPr>
        <a:xfrm>
          <a:off x="7441703" y="882046"/>
          <a:ext cx="2911971" cy="18491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CA" sz="3400" kern="1200"/>
            <a:t>3.Random Forest Regression</a:t>
          </a:r>
          <a:endParaRPr lang="en-US" sz="3400" kern="1200"/>
        </a:p>
      </dsp:txBody>
      <dsp:txXfrm>
        <a:off x="7495861" y="936204"/>
        <a:ext cx="2803655" cy="174078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10T01:15:53.909"/>
    </inkml:context>
    <inkml:brush xml:id="br0">
      <inkml:brushProperty name="width" value="0.1" units="cm"/>
      <inkml:brushProperty name="height" value="0.1" units="cm"/>
    </inkml:brush>
  </inkml:definitions>
  <inkml:trace contextRef="#ctx0" brushRef="#br0">17815 5195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10T01:16:10.012"/>
    </inkml:context>
    <inkml:brush xml:id="br0">
      <inkml:brushProperty name="width" value="0.1" units="cm"/>
      <inkml:brushProperty name="height" value="0.1" units="cm"/>
    </inkml:brush>
  </inkml:definitions>
  <inkml:trace contextRef="#ctx0" brushRef="#br0">4110 17665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09183B-FD0D-4A94-9931-89562C7E6D3B}"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92162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3291110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896622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55615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634269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09183B-FD0D-4A94-9931-89562C7E6D3B}"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196969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09183B-FD0D-4A94-9931-89562C7E6D3B}"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647705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9183B-FD0D-4A94-9931-89562C7E6D3B}"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937940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9183B-FD0D-4A94-9931-89562C7E6D3B}"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02760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9183B-FD0D-4A94-9931-89562C7E6D3B}"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44667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09183B-FD0D-4A94-9931-89562C7E6D3B}"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168957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3025515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09183B-FD0D-4A94-9931-89562C7E6D3B}"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25960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09183B-FD0D-4A94-9931-89562C7E6D3B}"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3062455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9183B-FD0D-4A94-9931-89562C7E6D3B}"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88025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339467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09183B-FD0D-4A94-9931-89562C7E6D3B}"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4B1840-0C9D-4AD5-B216-8B7AEA72B490}" type="slidenum">
              <a:rPr lang="en-US" smtClean="0"/>
              <a:t>‹#›</a:t>
            </a:fld>
            <a:endParaRPr lang="en-US"/>
          </a:p>
        </p:txBody>
      </p:sp>
    </p:spTree>
    <p:extLst>
      <p:ext uri="{BB962C8B-B14F-4D97-AF65-F5344CB8AC3E}">
        <p14:creationId xmlns:p14="http://schemas.microsoft.com/office/powerpoint/2010/main" val="229067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209183B-FD0D-4A94-9931-89562C7E6D3B}" type="datetimeFigureOut">
              <a:rPr lang="en-US" smtClean="0"/>
              <a:t>8/9/2023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24B1840-0C9D-4AD5-B216-8B7AEA72B490}" type="slidenum">
              <a:rPr lang="en-US" smtClean="0"/>
              <a:t>‹#›</a:t>
            </a:fld>
            <a:endParaRPr lang="en-US"/>
          </a:p>
        </p:txBody>
      </p:sp>
    </p:spTree>
    <p:extLst>
      <p:ext uri="{BB962C8B-B14F-4D97-AF65-F5344CB8AC3E}">
        <p14:creationId xmlns:p14="http://schemas.microsoft.com/office/powerpoint/2010/main" val="1434835973"/>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hyperlink" Target="https://www.kaggle.com/datasets/nehalbirla/vehicle-dataset-from-cardekho?select=car+data.csv"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6377"/>
            <a:ext cx="9144000" cy="1903585"/>
          </a:xfrm>
        </p:spPr>
        <p:txBody>
          <a:bodyPr>
            <a:normAutofit/>
          </a:bodyPr>
          <a:lstStyle/>
          <a:p>
            <a:r>
              <a:rPr lang="en-IN" b="1">
                <a:solidFill>
                  <a:schemeClr val="tx1">
                    <a:lumMod val="95000"/>
                  </a:schemeClr>
                </a:solidFill>
              </a:rPr>
              <a:t>PREDICTING USED VEHICLES PRICES</a:t>
            </a:r>
            <a:endParaRPr lang="en-US">
              <a:solidFill>
                <a:schemeClr val="tx1">
                  <a:lumMod val="95000"/>
                </a:schemeClr>
              </a:solidFill>
            </a:endParaRPr>
          </a:p>
        </p:txBody>
      </p:sp>
      <p:sp>
        <p:nvSpPr>
          <p:cNvPr id="3" name="Subtitle 2"/>
          <p:cNvSpPr>
            <a:spLocks noGrp="1"/>
          </p:cNvSpPr>
          <p:nvPr>
            <p:ph type="subTitle" idx="1"/>
          </p:nvPr>
        </p:nvSpPr>
        <p:spPr>
          <a:xfrm>
            <a:off x="539283" y="4079830"/>
            <a:ext cx="10923588" cy="2080621"/>
          </a:xfrm>
        </p:spPr>
        <p:txBody>
          <a:bodyPr>
            <a:normAutofit fontScale="25000" lnSpcReduction="20000"/>
          </a:bodyPr>
          <a:lstStyle/>
          <a:p>
            <a:pPr algn="l"/>
            <a:endParaRPr lang="en-US"/>
          </a:p>
          <a:p>
            <a:pPr algn="l"/>
            <a:r>
              <a:rPr lang="en-US" sz="7200"/>
              <a:t> </a:t>
            </a:r>
            <a:r>
              <a:rPr lang="en-US" sz="7200" b="1"/>
              <a:t>GROUP MEMBERS </a:t>
            </a:r>
            <a:endParaRPr lang="en-US" sz="7200"/>
          </a:p>
          <a:p>
            <a:pPr algn="l"/>
            <a:r>
              <a:rPr lang="en-US" sz="7200"/>
              <a:t>1. JEMIMA PAULRAJ (8890669), PGDM- Big Data Solution Architecture</a:t>
            </a:r>
          </a:p>
          <a:p>
            <a:pPr algn="l"/>
            <a:r>
              <a:rPr lang="en-US" sz="7200"/>
              <a:t>2. DELAXSHANA SANTHIRAVATHANAN (8932185) , PGDM-Big Data Solution Architecture</a:t>
            </a:r>
          </a:p>
          <a:p>
            <a:pPr algn="l"/>
            <a:r>
              <a:rPr lang="en-US" sz="7200"/>
              <a:t>3. GEEDHU KIZHAKEPURA VELAYUDHAN (8899510), PGDM -Big Data Solution Architecture </a:t>
            </a:r>
          </a:p>
        </p:txBody>
      </p:sp>
      <p:sp>
        <p:nvSpPr>
          <p:cNvPr id="4" name="TextBox 3"/>
          <p:cNvSpPr txBox="1"/>
          <p:nvPr/>
        </p:nvSpPr>
        <p:spPr>
          <a:xfrm>
            <a:off x="1331138" y="650951"/>
            <a:ext cx="9144000"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PROG8430-Data Analytics Mathematics and Algorithm</a:t>
            </a:r>
          </a:p>
        </p:txBody>
      </p:sp>
    </p:spTree>
    <p:extLst>
      <p:ext uri="{BB962C8B-B14F-4D97-AF65-F5344CB8AC3E}">
        <p14:creationId xmlns:p14="http://schemas.microsoft.com/office/powerpoint/2010/main" val="45287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46DBB1A9-22FF-46E7-97B9-AE547747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AA8DFA-1403-9527-08B8-AC73A21DD7F4}"/>
              </a:ext>
            </a:extLst>
          </p:cNvPr>
          <p:cNvSpPr txBox="1"/>
          <p:nvPr/>
        </p:nvSpPr>
        <p:spPr>
          <a:xfrm>
            <a:off x="1282703" y="1289888"/>
            <a:ext cx="5854698" cy="4278224"/>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b="1" cap="all">
                <a:effectLst>
                  <a:outerShdw blurRad="50800" dist="63500" dir="2700000" algn="tl" rotWithShape="0">
                    <a:srgbClr val="000000">
                      <a:alpha val="48000"/>
                    </a:srgbClr>
                  </a:outerShdw>
                </a:effectLst>
                <a:latin typeface="+mj-lt"/>
                <a:ea typeface="+mj-ea"/>
                <a:cs typeface="+mj-cs"/>
              </a:rPr>
              <a:t>Preprocess</a:t>
            </a:r>
          </a:p>
        </p:txBody>
      </p:sp>
      <p:cxnSp>
        <p:nvCxnSpPr>
          <p:cNvPr id="12" name="Straight Connector 8">
            <a:extLst>
              <a:ext uri="{FF2B5EF4-FFF2-40B4-BE49-F238E27FC236}">
                <a16:creationId xmlns:a16="http://schemas.microsoft.com/office/drawing/2014/main" id="{3A1AAD47-56AD-4EE6-A88C-981D060DC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811" y="2473325"/>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15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p:cNvSpPr txBox="1"/>
          <p:nvPr/>
        </p:nvSpPr>
        <p:spPr>
          <a:xfrm>
            <a:off x="913795" y="609600"/>
            <a:ext cx="10353761"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Data cleaning</a:t>
            </a:r>
          </a:p>
        </p:txBody>
      </p:sp>
      <p:sp>
        <p:nvSpPr>
          <p:cNvPr id="9" name="Rectangle 8">
            <a:extLst>
              <a:ext uri="{FF2B5EF4-FFF2-40B4-BE49-F238E27FC236}">
                <a16:creationId xmlns:a16="http://schemas.microsoft.com/office/drawing/2014/main" id="{651EABAF-EAF4-4813-BDA2-782CA3B20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27FD0DB4-7FEB-9246-5C0F-83D89082AEE4}"/>
              </a:ext>
            </a:extLst>
          </p:cNvPr>
          <p:cNvGraphicFramePr/>
          <p:nvPr>
            <p:extLst>
              <p:ext uri="{D42A27DB-BD31-4B8C-83A1-F6EECF244321}">
                <p14:modId xmlns:p14="http://schemas.microsoft.com/office/powerpoint/2010/main" val="1936593708"/>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Research with solid fill">
            <a:extLst>
              <a:ext uri="{FF2B5EF4-FFF2-40B4-BE49-F238E27FC236}">
                <a16:creationId xmlns:a16="http://schemas.microsoft.com/office/drawing/2014/main" id="{71042B12-F22A-62B5-9BDD-D13F62BCEB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0095" y="3225966"/>
            <a:ext cx="738094" cy="738094"/>
          </a:xfrm>
          <a:prstGeom prst="rect">
            <a:avLst/>
          </a:prstGeom>
        </p:spPr>
      </p:pic>
    </p:spTree>
    <p:extLst>
      <p:ext uri="{BB962C8B-B14F-4D97-AF65-F5344CB8AC3E}">
        <p14:creationId xmlns:p14="http://schemas.microsoft.com/office/powerpoint/2010/main" val="291516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31E09-3C55-FE79-AD0E-0E19A8E07190}"/>
              </a:ext>
            </a:extLst>
          </p:cNvPr>
          <p:cNvSpPr txBox="1"/>
          <p:nvPr/>
        </p:nvSpPr>
        <p:spPr>
          <a:xfrm flipH="1">
            <a:off x="1138646" y="1268590"/>
            <a:ext cx="5113683" cy="369332"/>
          </a:xfrm>
          <a:prstGeom prst="rect">
            <a:avLst/>
          </a:prstGeom>
          <a:noFill/>
        </p:spPr>
        <p:txBody>
          <a:bodyPr wrap="square" rtlCol="0">
            <a:spAutoFit/>
          </a:bodyPr>
          <a:lstStyle/>
          <a:p>
            <a:r>
              <a:rPr lang="en-CA"/>
              <a:t>1. MODIFY THE COLUMN-NAME</a:t>
            </a:r>
          </a:p>
        </p:txBody>
      </p:sp>
      <p:sp>
        <p:nvSpPr>
          <p:cNvPr id="3" name="TextBox 2">
            <a:extLst>
              <a:ext uri="{FF2B5EF4-FFF2-40B4-BE49-F238E27FC236}">
                <a16:creationId xmlns:a16="http://schemas.microsoft.com/office/drawing/2014/main" id="{9F9E43C6-2A62-1F0D-D10A-63211FA4CFED}"/>
              </a:ext>
            </a:extLst>
          </p:cNvPr>
          <p:cNvSpPr txBox="1"/>
          <p:nvPr/>
        </p:nvSpPr>
        <p:spPr>
          <a:xfrm>
            <a:off x="1138646" y="1697140"/>
            <a:ext cx="9780104" cy="369332"/>
          </a:xfrm>
          <a:prstGeom prst="rect">
            <a:avLst/>
          </a:prstGeom>
          <a:noFill/>
        </p:spPr>
        <p:txBody>
          <a:bodyPr wrap="square" rtlCol="0">
            <a:spAutoFit/>
          </a:bodyPr>
          <a:lstStyle/>
          <a:p>
            <a:pPr marL="285750" indent="-285750">
              <a:buFont typeface="Wingdings" panose="05000000000000000000" pitchFamily="2" charset="2"/>
              <a:buChar char="ü"/>
            </a:pPr>
            <a:r>
              <a:rPr lang="en-CA"/>
              <a:t>Initials of the team members are added to the column name </a:t>
            </a:r>
          </a:p>
        </p:txBody>
      </p:sp>
      <p:pic>
        <p:nvPicPr>
          <p:cNvPr id="5" name="Picture 4">
            <a:extLst>
              <a:ext uri="{FF2B5EF4-FFF2-40B4-BE49-F238E27FC236}">
                <a16:creationId xmlns:a16="http://schemas.microsoft.com/office/drawing/2014/main" id="{DC3DFD1A-119D-3BD3-4EFA-AF9BAF0CBDAC}"/>
              </a:ext>
            </a:extLst>
          </p:cNvPr>
          <p:cNvPicPr>
            <a:picLocks noChangeAspect="1"/>
          </p:cNvPicPr>
          <p:nvPr/>
        </p:nvPicPr>
        <p:blipFill>
          <a:blip r:embed="rId2"/>
          <a:stretch>
            <a:fillRect/>
          </a:stretch>
        </p:blipFill>
        <p:spPr>
          <a:xfrm>
            <a:off x="1191038" y="2322626"/>
            <a:ext cx="9515545" cy="1247784"/>
          </a:xfrm>
          <a:prstGeom prst="rect">
            <a:avLst/>
          </a:prstGeom>
        </p:spPr>
      </p:pic>
      <p:sp>
        <p:nvSpPr>
          <p:cNvPr id="6" name="TextBox 5">
            <a:extLst>
              <a:ext uri="{FF2B5EF4-FFF2-40B4-BE49-F238E27FC236}">
                <a16:creationId xmlns:a16="http://schemas.microsoft.com/office/drawing/2014/main" id="{1B36689F-9391-98DC-61F6-464D8E6784FB}"/>
              </a:ext>
            </a:extLst>
          </p:cNvPr>
          <p:cNvSpPr txBox="1"/>
          <p:nvPr/>
        </p:nvSpPr>
        <p:spPr>
          <a:xfrm>
            <a:off x="4063871" y="374570"/>
            <a:ext cx="6185648" cy="707886"/>
          </a:xfrm>
          <a:prstGeom prst="rect">
            <a:avLst/>
          </a:prstGeom>
          <a:noFill/>
        </p:spPr>
        <p:txBody>
          <a:bodyPr wrap="square" rtlCol="0">
            <a:spAutoFit/>
          </a:bodyPr>
          <a:lstStyle/>
          <a:p>
            <a:r>
              <a:rPr lang="en-CA" sz="4000">
                <a:latin typeface="Times New Roman" panose="02020603050405020304" pitchFamily="18" charset="0"/>
                <a:cs typeface="Times New Roman" panose="02020603050405020304" pitchFamily="18" charset="0"/>
              </a:rPr>
              <a:t>Data Cleaning </a:t>
            </a:r>
          </a:p>
        </p:txBody>
      </p:sp>
      <p:sp>
        <p:nvSpPr>
          <p:cNvPr id="10" name="TextBox 9">
            <a:extLst>
              <a:ext uri="{FF2B5EF4-FFF2-40B4-BE49-F238E27FC236}">
                <a16:creationId xmlns:a16="http://schemas.microsoft.com/office/drawing/2014/main" id="{322A5795-974B-2CAF-AAF1-7114AE7432C7}"/>
              </a:ext>
            </a:extLst>
          </p:cNvPr>
          <p:cNvSpPr txBox="1"/>
          <p:nvPr/>
        </p:nvSpPr>
        <p:spPr>
          <a:xfrm>
            <a:off x="1191038" y="3826565"/>
            <a:ext cx="9453771" cy="1597360"/>
          </a:xfrm>
          <a:prstGeom prst="rect">
            <a:avLst/>
          </a:prstGeom>
          <a:noFill/>
        </p:spPr>
        <p:txBody>
          <a:bodyPr wrap="square" rtlCol="0">
            <a:spAutoFit/>
          </a:bodyPr>
          <a:lstStyle/>
          <a:p>
            <a:pPr defTabSz="914400">
              <a:lnSpc>
                <a:spcPct val="120000"/>
              </a:lnSpc>
              <a:spcAft>
                <a:spcPts val="600"/>
              </a:spcAft>
            </a:pPr>
            <a:r>
              <a:rPr lang="en-US">
                <a:effectLst>
                  <a:outerShdw blurRad="50800" dist="38100" dir="2700000" algn="tl" rotWithShape="0">
                    <a:srgbClr val="000000">
                      <a:alpha val="48000"/>
                    </a:srgbClr>
                  </a:outerShdw>
                </a:effectLst>
              </a:rPr>
              <a:t>2. REMOVE MISSING VALUES</a:t>
            </a:r>
          </a:p>
          <a:p>
            <a:pPr defTabSz="914400">
              <a:lnSpc>
                <a:spcPct val="120000"/>
              </a:lnSpc>
              <a:spcAft>
                <a:spcPts val="600"/>
              </a:spcAft>
            </a:pPr>
            <a:endParaRPr lang="en-US">
              <a:effectLst>
                <a:outerShdw blurRad="50800" dist="38100" dir="2700000" algn="tl" rotWithShape="0">
                  <a:srgbClr val="000000">
                    <a:alpha val="48000"/>
                  </a:srgbClr>
                </a:outerShdw>
              </a:effectLst>
            </a:endParaRPr>
          </a:p>
          <a:p>
            <a:pPr marL="285750" indent="-285750" defTabSz="914400">
              <a:lnSpc>
                <a:spcPct val="120000"/>
              </a:lnSpc>
              <a:spcAft>
                <a:spcPts val="600"/>
              </a:spcAft>
              <a:buFont typeface="Wingdings" panose="05000000000000000000" pitchFamily="2" charset="2"/>
              <a:buChar char="ü"/>
            </a:pPr>
            <a:r>
              <a:rPr lang="en-US">
                <a:effectLst>
                  <a:outerShdw blurRad="50800" dist="38100" dir="2700000" algn="tl" rotWithShape="0">
                    <a:srgbClr val="000000">
                      <a:alpha val="48000"/>
                    </a:srgbClr>
                  </a:outerShdw>
                </a:effectLst>
              </a:rPr>
              <a:t>Our Dataset doesn’t have any missing values</a:t>
            </a:r>
          </a:p>
          <a:p>
            <a:endParaRPr lang="en-CA"/>
          </a:p>
        </p:txBody>
      </p:sp>
    </p:spTree>
    <p:extLst>
      <p:ext uri="{BB962C8B-B14F-4D97-AF65-F5344CB8AC3E}">
        <p14:creationId xmlns:p14="http://schemas.microsoft.com/office/powerpoint/2010/main" val="16125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79786-A1A8-A5E6-42D0-37F25887A10D}"/>
              </a:ext>
            </a:extLst>
          </p:cNvPr>
          <p:cNvPicPr>
            <a:picLocks noChangeAspect="1"/>
          </p:cNvPicPr>
          <p:nvPr/>
        </p:nvPicPr>
        <p:blipFill>
          <a:blip r:embed="rId2"/>
          <a:stretch>
            <a:fillRect/>
          </a:stretch>
        </p:blipFill>
        <p:spPr>
          <a:xfrm>
            <a:off x="1177753" y="2718352"/>
            <a:ext cx="7572188" cy="1951417"/>
          </a:xfrm>
          <a:prstGeom prst="rect">
            <a:avLst/>
          </a:prstGeom>
        </p:spPr>
      </p:pic>
      <p:sp>
        <p:nvSpPr>
          <p:cNvPr id="6" name="TextBox 5">
            <a:extLst>
              <a:ext uri="{FF2B5EF4-FFF2-40B4-BE49-F238E27FC236}">
                <a16:creationId xmlns:a16="http://schemas.microsoft.com/office/drawing/2014/main" id="{419EF6CA-C0F1-45D7-250D-3E6EC5126D07}"/>
              </a:ext>
            </a:extLst>
          </p:cNvPr>
          <p:cNvSpPr txBox="1"/>
          <p:nvPr/>
        </p:nvSpPr>
        <p:spPr>
          <a:xfrm>
            <a:off x="4063871" y="374570"/>
            <a:ext cx="6185648" cy="707886"/>
          </a:xfrm>
          <a:prstGeom prst="rect">
            <a:avLst/>
          </a:prstGeom>
          <a:noFill/>
        </p:spPr>
        <p:txBody>
          <a:bodyPr wrap="square" rtlCol="0">
            <a:spAutoFit/>
          </a:bodyPr>
          <a:lstStyle/>
          <a:p>
            <a:r>
              <a:rPr lang="en-CA" sz="4000">
                <a:latin typeface="Times New Roman" panose="02020603050405020304" pitchFamily="18" charset="0"/>
                <a:cs typeface="Times New Roman" panose="02020603050405020304" pitchFamily="18" charset="0"/>
              </a:rPr>
              <a:t>Data Cleaning Cont..</a:t>
            </a:r>
          </a:p>
        </p:txBody>
      </p:sp>
      <p:sp>
        <p:nvSpPr>
          <p:cNvPr id="7" name="TextBox 6">
            <a:extLst>
              <a:ext uri="{FF2B5EF4-FFF2-40B4-BE49-F238E27FC236}">
                <a16:creationId xmlns:a16="http://schemas.microsoft.com/office/drawing/2014/main" id="{D07C8150-34C6-6319-AFD5-1C4951A920F1}"/>
              </a:ext>
            </a:extLst>
          </p:cNvPr>
          <p:cNvSpPr txBox="1"/>
          <p:nvPr/>
        </p:nvSpPr>
        <p:spPr>
          <a:xfrm>
            <a:off x="964096" y="1784074"/>
            <a:ext cx="9859617" cy="523220"/>
          </a:xfrm>
          <a:prstGeom prst="rect">
            <a:avLst/>
          </a:prstGeom>
          <a:noFill/>
        </p:spPr>
        <p:txBody>
          <a:bodyPr wrap="square" rtlCol="0">
            <a:spAutoFit/>
          </a:bodyPr>
          <a:lstStyle/>
          <a:p>
            <a:r>
              <a:rPr lang="en-CA" sz="2800">
                <a:latin typeface="Times New Roman" panose="02020603050405020304" pitchFamily="18" charset="0"/>
                <a:cs typeface="Times New Roman" panose="02020603050405020304" pitchFamily="18" charset="0"/>
              </a:rPr>
              <a:t>3. Converting all the character to a factor variable</a:t>
            </a:r>
          </a:p>
        </p:txBody>
      </p:sp>
    </p:spTree>
    <p:extLst>
      <p:ext uri="{BB962C8B-B14F-4D97-AF65-F5344CB8AC3E}">
        <p14:creationId xmlns:p14="http://schemas.microsoft.com/office/powerpoint/2010/main" val="111623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n arrow pointing right">
            <a:extLst>
              <a:ext uri="{FF2B5EF4-FFF2-40B4-BE49-F238E27FC236}">
                <a16:creationId xmlns:a16="http://schemas.microsoft.com/office/drawing/2014/main" id="{F405A0CC-6A7B-068D-B4A7-309D41FC7DF8}"/>
              </a:ext>
            </a:extLst>
          </p:cNvPr>
          <p:cNvPicPr>
            <a:picLocks noChangeAspect="1"/>
          </p:cNvPicPr>
          <p:nvPr/>
        </p:nvPicPr>
        <p:blipFill rotWithShape="1">
          <a:blip r:embed="rId3">
            <a:alphaModFix amt="35000"/>
            <a:grayscl/>
          </a:blip>
          <a:srcRect t="1509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0792C4D0-849E-6DD8-29FD-D02C585AACDA}"/>
              </a:ext>
            </a:extLst>
          </p:cNvPr>
          <p:cNvSpPr txBox="1"/>
          <p:nvPr/>
        </p:nvSpPr>
        <p:spPr>
          <a:xfrm>
            <a:off x="1762611" y="311581"/>
            <a:ext cx="9001462" cy="63948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cap="all">
                <a:effectLst>
                  <a:outerShdw blurRad="50800" dist="63500" dir="2700000" algn="tl" rotWithShape="0">
                    <a:srgbClr val="000000">
                      <a:alpha val="48000"/>
                    </a:srgbClr>
                  </a:outerShdw>
                </a:effectLst>
                <a:latin typeface="Times New Roman" panose="02020603050405020304" pitchFamily="18" charset="0"/>
                <a:ea typeface="+mj-ea"/>
                <a:cs typeface="Times New Roman" panose="02020603050405020304" pitchFamily="18" charset="0"/>
              </a:rPr>
              <a:t>Data cleaning Cont..</a:t>
            </a:r>
          </a:p>
        </p:txBody>
      </p:sp>
      <p:pic>
        <p:nvPicPr>
          <p:cNvPr id="6" name="Picture 5">
            <a:extLst>
              <a:ext uri="{FF2B5EF4-FFF2-40B4-BE49-F238E27FC236}">
                <a16:creationId xmlns:a16="http://schemas.microsoft.com/office/drawing/2014/main" id="{C742C681-6668-E112-F49B-CBF93921ACD3}"/>
              </a:ext>
            </a:extLst>
          </p:cNvPr>
          <p:cNvPicPr>
            <a:picLocks noChangeAspect="1"/>
          </p:cNvPicPr>
          <p:nvPr/>
        </p:nvPicPr>
        <p:blipFill>
          <a:blip r:embed="rId4"/>
          <a:stretch>
            <a:fillRect/>
          </a:stretch>
        </p:blipFill>
        <p:spPr>
          <a:xfrm>
            <a:off x="869727" y="3953730"/>
            <a:ext cx="7571888" cy="1950889"/>
          </a:xfrm>
          <a:prstGeom prst="rect">
            <a:avLst/>
          </a:prstGeom>
        </p:spPr>
      </p:pic>
      <p:pic>
        <p:nvPicPr>
          <p:cNvPr id="7" name="Picture 6">
            <a:extLst>
              <a:ext uri="{FF2B5EF4-FFF2-40B4-BE49-F238E27FC236}">
                <a16:creationId xmlns:a16="http://schemas.microsoft.com/office/drawing/2014/main" id="{3617377C-99FF-202F-A1DB-FDB494CC2014}"/>
              </a:ext>
            </a:extLst>
          </p:cNvPr>
          <p:cNvPicPr>
            <a:picLocks noChangeAspect="1"/>
          </p:cNvPicPr>
          <p:nvPr/>
        </p:nvPicPr>
        <p:blipFill>
          <a:blip r:embed="rId5"/>
          <a:stretch>
            <a:fillRect/>
          </a:stretch>
        </p:blipFill>
        <p:spPr>
          <a:xfrm>
            <a:off x="905958" y="1374813"/>
            <a:ext cx="7571888" cy="1950889"/>
          </a:xfrm>
          <a:prstGeom prst="rect">
            <a:avLst/>
          </a:prstGeom>
        </p:spPr>
      </p:pic>
      <p:sp>
        <p:nvSpPr>
          <p:cNvPr id="8" name="TextBox 7">
            <a:extLst>
              <a:ext uri="{FF2B5EF4-FFF2-40B4-BE49-F238E27FC236}">
                <a16:creationId xmlns:a16="http://schemas.microsoft.com/office/drawing/2014/main" id="{25BFB211-4899-B339-B3F5-F0658436B8A1}"/>
              </a:ext>
            </a:extLst>
          </p:cNvPr>
          <p:cNvSpPr txBox="1"/>
          <p:nvPr/>
        </p:nvSpPr>
        <p:spPr>
          <a:xfrm flipH="1">
            <a:off x="905958" y="930576"/>
            <a:ext cx="10516797" cy="400110"/>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4. Removing Duplicate Values</a:t>
            </a:r>
          </a:p>
        </p:txBody>
      </p:sp>
      <p:sp>
        <p:nvSpPr>
          <p:cNvPr id="10" name="TextBox 9">
            <a:extLst>
              <a:ext uri="{FF2B5EF4-FFF2-40B4-BE49-F238E27FC236}">
                <a16:creationId xmlns:a16="http://schemas.microsoft.com/office/drawing/2014/main" id="{35EC4237-40D5-D9A5-312F-EF907A204A64}"/>
              </a:ext>
            </a:extLst>
          </p:cNvPr>
          <p:cNvSpPr txBox="1"/>
          <p:nvPr/>
        </p:nvSpPr>
        <p:spPr>
          <a:xfrm>
            <a:off x="869727" y="3420653"/>
            <a:ext cx="7499425" cy="400110"/>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After Removing Duplicate Values</a:t>
            </a:r>
          </a:p>
        </p:txBody>
      </p:sp>
      <p:sp>
        <p:nvSpPr>
          <p:cNvPr id="11" name="TextBox 10">
            <a:extLst>
              <a:ext uri="{FF2B5EF4-FFF2-40B4-BE49-F238E27FC236}">
                <a16:creationId xmlns:a16="http://schemas.microsoft.com/office/drawing/2014/main" id="{BD449E5F-438B-DAFE-4A6C-48FDD5F1A1C3}"/>
              </a:ext>
            </a:extLst>
          </p:cNvPr>
          <p:cNvSpPr txBox="1"/>
          <p:nvPr/>
        </p:nvSpPr>
        <p:spPr>
          <a:xfrm>
            <a:off x="787776" y="6037586"/>
            <a:ext cx="7581376" cy="400110"/>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There are 763 duplicate values present</a:t>
            </a:r>
          </a:p>
        </p:txBody>
      </p:sp>
    </p:spTree>
    <p:extLst>
      <p:ext uri="{BB962C8B-B14F-4D97-AF65-F5344CB8AC3E}">
        <p14:creationId xmlns:p14="http://schemas.microsoft.com/office/powerpoint/2010/main" val="333226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37BE57-2114-0209-1D4E-4C7104E494CD}"/>
              </a:ext>
            </a:extLst>
          </p:cNvPr>
          <p:cNvSpPr txBox="1"/>
          <p:nvPr/>
        </p:nvSpPr>
        <p:spPr>
          <a:xfrm>
            <a:off x="3344517" y="374570"/>
            <a:ext cx="6905002" cy="707886"/>
          </a:xfrm>
          <a:prstGeom prst="rect">
            <a:avLst/>
          </a:prstGeom>
          <a:noFill/>
        </p:spPr>
        <p:txBody>
          <a:bodyPr wrap="square" rtlCol="0">
            <a:spAutoFit/>
          </a:bodyPr>
          <a:lstStyle/>
          <a:p>
            <a:r>
              <a:rPr lang="en-CA" sz="4000">
                <a:latin typeface="Times New Roman" panose="02020603050405020304" pitchFamily="18" charset="0"/>
                <a:cs typeface="Times New Roman" panose="02020603050405020304" pitchFamily="18" charset="0"/>
              </a:rPr>
              <a:t>Data Cleaning Cont..</a:t>
            </a:r>
          </a:p>
        </p:txBody>
      </p:sp>
      <p:sp>
        <p:nvSpPr>
          <p:cNvPr id="3" name="TextBox 2">
            <a:extLst>
              <a:ext uri="{FF2B5EF4-FFF2-40B4-BE49-F238E27FC236}">
                <a16:creationId xmlns:a16="http://schemas.microsoft.com/office/drawing/2014/main" id="{021BF794-5302-8B8B-ACB5-57E94A56C40D}"/>
              </a:ext>
            </a:extLst>
          </p:cNvPr>
          <p:cNvSpPr txBox="1"/>
          <p:nvPr/>
        </p:nvSpPr>
        <p:spPr>
          <a:xfrm>
            <a:off x="606287" y="1558787"/>
            <a:ext cx="10557760" cy="400110"/>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5. Detecting and Removing Outliers</a:t>
            </a:r>
          </a:p>
        </p:txBody>
      </p:sp>
      <p:sp>
        <p:nvSpPr>
          <p:cNvPr id="4" name="TextBox 3">
            <a:extLst>
              <a:ext uri="{FF2B5EF4-FFF2-40B4-BE49-F238E27FC236}">
                <a16:creationId xmlns:a16="http://schemas.microsoft.com/office/drawing/2014/main" id="{26475C36-8231-BFA6-B106-EC6DE5D1B31B}"/>
              </a:ext>
            </a:extLst>
          </p:cNvPr>
          <p:cNvSpPr txBox="1"/>
          <p:nvPr/>
        </p:nvSpPr>
        <p:spPr>
          <a:xfrm>
            <a:off x="606287" y="2027420"/>
            <a:ext cx="10297881" cy="707886"/>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We are using Boxplot and density plots to identify the outliers for numerical variables and Bar chart for factor variables.</a:t>
            </a:r>
          </a:p>
        </p:txBody>
      </p:sp>
      <p:pic>
        <p:nvPicPr>
          <p:cNvPr id="5" name="Picture 4">
            <a:extLst>
              <a:ext uri="{FF2B5EF4-FFF2-40B4-BE49-F238E27FC236}">
                <a16:creationId xmlns:a16="http://schemas.microsoft.com/office/drawing/2014/main" id="{CEE198BC-76D7-F899-9BB7-5F866716DDD2}"/>
              </a:ext>
            </a:extLst>
          </p:cNvPr>
          <p:cNvPicPr>
            <a:picLocks noChangeAspect="1"/>
          </p:cNvPicPr>
          <p:nvPr/>
        </p:nvPicPr>
        <p:blipFill>
          <a:blip r:embed="rId2"/>
          <a:stretch>
            <a:fillRect/>
          </a:stretch>
        </p:blipFill>
        <p:spPr>
          <a:xfrm>
            <a:off x="697325" y="3177985"/>
            <a:ext cx="3164098" cy="1963082"/>
          </a:xfrm>
          <a:prstGeom prst="rect">
            <a:avLst/>
          </a:prstGeom>
        </p:spPr>
      </p:pic>
      <p:pic>
        <p:nvPicPr>
          <p:cNvPr id="6" name="Picture 5">
            <a:extLst>
              <a:ext uri="{FF2B5EF4-FFF2-40B4-BE49-F238E27FC236}">
                <a16:creationId xmlns:a16="http://schemas.microsoft.com/office/drawing/2014/main" id="{8C9B5F9C-4C6E-16FC-DC63-A73A5209AB8D}"/>
              </a:ext>
            </a:extLst>
          </p:cNvPr>
          <p:cNvPicPr>
            <a:picLocks noChangeAspect="1"/>
          </p:cNvPicPr>
          <p:nvPr/>
        </p:nvPicPr>
        <p:blipFill>
          <a:blip r:embed="rId3"/>
          <a:stretch>
            <a:fillRect/>
          </a:stretch>
        </p:blipFill>
        <p:spPr>
          <a:xfrm>
            <a:off x="4312581" y="3177985"/>
            <a:ext cx="3218967" cy="1950889"/>
          </a:xfrm>
          <a:prstGeom prst="rect">
            <a:avLst/>
          </a:prstGeom>
        </p:spPr>
      </p:pic>
      <p:pic>
        <p:nvPicPr>
          <p:cNvPr id="7" name="Picture 6">
            <a:extLst>
              <a:ext uri="{FF2B5EF4-FFF2-40B4-BE49-F238E27FC236}">
                <a16:creationId xmlns:a16="http://schemas.microsoft.com/office/drawing/2014/main" id="{862F6138-D37E-E9A5-A8C3-7E1264830F3A}"/>
              </a:ext>
            </a:extLst>
          </p:cNvPr>
          <p:cNvPicPr>
            <a:picLocks noChangeAspect="1"/>
          </p:cNvPicPr>
          <p:nvPr/>
        </p:nvPicPr>
        <p:blipFill>
          <a:blip r:embed="rId4"/>
          <a:stretch>
            <a:fillRect/>
          </a:stretch>
        </p:blipFill>
        <p:spPr>
          <a:xfrm>
            <a:off x="7999949" y="3165792"/>
            <a:ext cx="3164098" cy="1963082"/>
          </a:xfrm>
          <a:prstGeom prst="rect">
            <a:avLst/>
          </a:prstGeom>
        </p:spPr>
      </p:pic>
      <p:sp>
        <p:nvSpPr>
          <p:cNvPr id="8" name="TextBox 7">
            <a:extLst>
              <a:ext uri="{FF2B5EF4-FFF2-40B4-BE49-F238E27FC236}">
                <a16:creationId xmlns:a16="http://schemas.microsoft.com/office/drawing/2014/main" id="{06559C56-9F15-491F-ED93-40164F40A470}"/>
              </a:ext>
            </a:extLst>
          </p:cNvPr>
          <p:cNvSpPr txBox="1"/>
          <p:nvPr/>
        </p:nvSpPr>
        <p:spPr>
          <a:xfrm>
            <a:off x="740464" y="2717137"/>
            <a:ext cx="4923183" cy="400110"/>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Boxplot </a:t>
            </a:r>
          </a:p>
        </p:txBody>
      </p:sp>
      <p:sp>
        <p:nvSpPr>
          <p:cNvPr id="9" name="TextBox 8">
            <a:extLst>
              <a:ext uri="{FF2B5EF4-FFF2-40B4-BE49-F238E27FC236}">
                <a16:creationId xmlns:a16="http://schemas.microsoft.com/office/drawing/2014/main" id="{2EE75E60-B642-8DAE-52AC-BE82E6CAE5A7}"/>
              </a:ext>
            </a:extLst>
          </p:cNvPr>
          <p:cNvSpPr txBox="1"/>
          <p:nvPr/>
        </p:nvSpPr>
        <p:spPr>
          <a:xfrm>
            <a:off x="606287" y="5452117"/>
            <a:ext cx="10409653" cy="400110"/>
          </a:xfrm>
          <a:prstGeom prst="rect">
            <a:avLst/>
          </a:prstGeom>
          <a:noFill/>
        </p:spPr>
        <p:txBody>
          <a:bodyPr wrap="square" rtlCol="0">
            <a:spAutoFit/>
          </a:bodyPr>
          <a:lstStyle/>
          <a:p>
            <a:pPr marL="285750" indent="-285750">
              <a:buFont typeface="Arial" panose="020B0604020202020204" pitchFamily="34" charset="0"/>
              <a:buChar char="•"/>
            </a:pPr>
            <a:r>
              <a:rPr lang="en-CA" sz="2000">
                <a:latin typeface="Times New Roman" panose="02020603050405020304" pitchFamily="18" charset="0"/>
                <a:cs typeface="Times New Roman" panose="02020603050405020304" pitchFamily="18" charset="0"/>
              </a:rPr>
              <a:t>We can able to see outliers in all these variables</a:t>
            </a:r>
            <a:r>
              <a:rPr lang="en-CA"/>
              <a:t>.</a:t>
            </a:r>
          </a:p>
        </p:txBody>
      </p:sp>
    </p:spTree>
    <p:extLst>
      <p:ext uri="{BB962C8B-B14F-4D97-AF65-F5344CB8AC3E}">
        <p14:creationId xmlns:p14="http://schemas.microsoft.com/office/powerpoint/2010/main" val="3213910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58A92-5D9D-C41A-F126-8F23572A41B2}"/>
              </a:ext>
            </a:extLst>
          </p:cNvPr>
          <p:cNvPicPr>
            <a:picLocks noChangeAspect="1"/>
          </p:cNvPicPr>
          <p:nvPr/>
        </p:nvPicPr>
        <p:blipFill rotWithShape="1">
          <a:blip r:embed="rId3"/>
          <a:srcRect t="19203" b="1033"/>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8FD0DCA7-8768-4C62-B113-5FA8C70D2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1D23540D-89BB-4B19-BDB9-7954F41E9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30F30-2D07-1AA7-4C15-86BFED2DC0B7}"/>
              </a:ext>
            </a:extLst>
          </p:cNvPr>
          <p:cNvSpPr>
            <a:spLocks noGrp="1"/>
          </p:cNvSpPr>
          <p:nvPr>
            <p:ph type="title"/>
          </p:nvPr>
        </p:nvSpPr>
        <p:spPr>
          <a:xfrm>
            <a:off x="1505622" y="220276"/>
            <a:ext cx="8839649" cy="580931"/>
          </a:xfrm>
        </p:spPr>
        <p:txBody>
          <a:bodyPr vert="horz" lIns="91440" tIns="45720" rIns="91440" bIns="45720" rtlCol="0" anchor="b">
            <a:normAutofit/>
          </a:bodyPr>
          <a:lstStyle/>
          <a:p>
            <a:r>
              <a:rPr lang="en-US" sz="2800" b="0">
                <a:latin typeface="Times New Roman" panose="02020603050405020304" pitchFamily="18" charset="0"/>
                <a:cs typeface="Times New Roman" panose="02020603050405020304" pitchFamily="18" charset="0"/>
              </a:rPr>
              <a:t>Density Plot</a:t>
            </a:r>
          </a:p>
        </p:txBody>
      </p:sp>
      <p:pic>
        <p:nvPicPr>
          <p:cNvPr id="5" name="Picture 4">
            <a:extLst>
              <a:ext uri="{FF2B5EF4-FFF2-40B4-BE49-F238E27FC236}">
                <a16:creationId xmlns:a16="http://schemas.microsoft.com/office/drawing/2014/main" id="{DEA49E9B-6149-6090-2B97-485119A0F385}"/>
              </a:ext>
            </a:extLst>
          </p:cNvPr>
          <p:cNvPicPr>
            <a:picLocks noChangeAspect="1"/>
          </p:cNvPicPr>
          <p:nvPr/>
        </p:nvPicPr>
        <p:blipFill>
          <a:blip r:embed="rId4"/>
          <a:stretch>
            <a:fillRect/>
          </a:stretch>
        </p:blipFill>
        <p:spPr>
          <a:xfrm>
            <a:off x="266634" y="1104282"/>
            <a:ext cx="3705208" cy="2154063"/>
          </a:xfrm>
          <a:prstGeom prst="rect">
            <a:avLst/>
          </a:prstGeom>
        </p:spPr>
      </p:pic>
      <p:pic>
        <p:nvPicPr>
          <p:cNvPr id="7" name="Picture 6">
            <a:extLst>
              <a:ext uri="{FF2B5EF4-FFF2-40B4-BE49-F238E27FC236}">
                <a16:creationId xmlns:a16="http://schemas.microsoft.com/office/drawing/2014/main" id="{D49D7975-641F-5E4F-F3CC-A9F6EF6E5A0A}"/>
              </a:ext>
            </a:extLst>
          </p:cNvPr>
          <p:cNvPicPr>
            <a:picLocks noChangeAspect="1"/>
          </p:cNvPicPr>
          <p:nvPr/>
        </p:nvPicPr>
        <p:blipFill>
          <a:blip r:embed="rId5"/>
          <a:stretch>
            <a:fillRect/>
          </a:stretch>
        </p:blipFill>
        <p:spPr>
          <a:xfrm>
            <a:off x="4243396" y="1080677"/>
            <a:ext cx="3705208" cy="2172398"/>
          </a:xfrm>
          <a:prstGeom prst="rect">
            <a:avLst/>
          </a:prstGeom>
        </p:spPr>
      </p:pic>
      <p:pic>
        <p:nvPicPr>
          <p:cNvPr id="11" name="Picture 10">
            <a:extLst>
              <a:ext uri="{FF2B5EF4-FFF2-40B4-BE49-F238E27FC236}">
                <a16:creationId xmlns:a16="http://schemas.microsoft.com/office/drawing/2014/main" id="{BADBEF06-D79B-E4A1-EDF1-D02D2B7DD9A2}"/>
              </a:ext>
            </a:extLst>
          </p:cNvPr>
          <p:cNvPicPr>
            <a:picLocks noChangeAspect="1"/>
          </p:cNvPicPr>
          <p:nvPr/>
        </p:nvPicPr>
        <p:blipFill>
          <a:blip r:embed="rId6"/>
          <a:stretch>
            <a:fillRect/>
          </a:stretch>
        </p:blipFill>
        <p:spPr>
          <a:xfrm>
            <a:off x="8251984" y="1080677"/>
            <a:ext cx="3691312" cy="2143523"/>
          </a:xfrm>
          <a:prstGeom prst="rect">
            <a:avLst/>
          </a:prstGeom>
        </p:spPr>
      </p:pic>
      <p:sp>
        <p:nvSpPr>
          <p:cNvPr id="12" name="TextBox 11">
            <a:extLst>
              <a:ext uri="{FF2B5EF4-FFF2-40B4-BE49-F238E27FC236}">
                <a16:creationId xmlns:a16="http://schemas.microsoft.com/office/drawing/2014/main" id="{5DE729A8-3137-9972-C69C-183431F2568A}"/>
              </a:ext>
            </a:extLst>
          </p:cNvPr>
          <p:cNvSpPr txBox="1"/>
          <p:nvPr/>
        </p:nvSpPr>
        <p:spPr>
          <a:xfrm>
            <a:off x="4536142" y="3598771"/>
            <a:ext cx="3520141" cy="461665"/>
          </a:xfrm>
          <a:prstGeom prst="rect">
            <a:avLst/>
          </a:prstGeom>
          <a:noFill/>
        </p:spPr>
        <p:txBody>
          <a:bodyPr wrap="square" rtlCol="0">
            <a:spAutoFit/>
          </a:bodyPr>
          <a:lstStyle/>
          <a:p>
            <a:r>
              <a:rPr lang="en-CA" sz="2400">
                <a:latin typeface="Times New Roman" panose="02020603050405020304" pitchFamily="18" charset="0"/>
                <a:cs typeface="Times New Roman" panose="02020603050405020304" pitchFamily="18" charset="0"/>
              </a:rPr>
              <a:t>SCATTER PLOT </a:t>
            </a:r>
          </a:p>
        </p:txBody>
      </p:sp>
      <p:pic>
        <p:nvPicPr>
          <p:cNvPr id="14" name="Picture 13">
            <a:extLst>
              <a:ext uri="{FF2B5EF4-FFF2-40B4-BE49-F238E27FC236}">
                <a16:creationId xmlns:a16="http://schemas.microsoft.com/office/drawing/2014/main" id="{2A00943B-D7AF-9FBC-30FE-4BACDE780E22}"/>
              </a:ext>
            </a:extLst>
          </p:cNvPr>
          <p:cNvPicPr>
            <a:picLocks noChangeAspect="1"/>
          </p:cNvPicPr>
          <p:nvPr/>
        </p:nvPicPr>
        <p:blipFill>
          <a:blip r:embed="rId7"/>
          <a:stretch>
            <a:fillRect/>
          </a:stretch>
        </p:blipFill>
        <p:spPr>
          <a:xfrm>
            <a:off x="1328434" y="4145042"/>
            <a:ext cx="3972695" cy="2314423"/>
          </a:xfrm>
          <a:prstGeom prst="rect">
            <a:avLst/>
          </a:prstGeom>
        </p:spPr>
      </p:pic>
      <p:pic>
        <p:nvPicPr>
          <p:cNvPr id="16" name="Picture 15">
            <a:extLst>
              <a:ext uri="{FF2B5EF4-FFF2-40B4-BE49-F238E27FC236}">
                <a16:creationId xmlns:a16="http://schemas.microsoft.com/office/drawing/2014/main" id="{6AC1ED86-7263-5A95-1837-4AB9B6C8E118}"/>
              </a:ext>
            </a:extLst>
          </p:cNvPr>
          <p:cNvPicPr>
            <a:picLocks noChangeAspect="1"/>
          </p:cNvPicPr>
          <p:nvPr/>
        </p:nvPicPr>
        <p:blipFill>
          <a:blip r:embed="rId8"/>
          <a:stretch>
            <a:fillRect/>
          </a:stretch>
        </p:blipFill>
        <p:spPr>
          <a:xfrm>
            <a:off x="5702183" y="4102250"/>
            <a:ext cx="4218758" cy="2400005"/>
          </a:xfrm>
          <a:prstGeom prst="rect">
            <a:avLst/>
          </a:prstGeom>
        </p:spPr>
      </p:pic>
    </p:spTree>
    <p:extLst>
      <p:ext uri="{BB962C8B-B14F-4D97-AF65-F5344CB8AC3E}">
        <p14:creationId xmlns:p14="http://schemas.microsoft.com/office/powerpoint/2010/main" val="421846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1E959843-16D2-A745-4DF2-9B913E2982F4}"/>
              </a:ext>
            </a:extLst>
          </p:cNvPr>
          <p:cNvPicPr>
            <a:picLocks noChangeAspect="1"/>
          </p:cNvPicPr>
          <p:nvPr/>
        </p:nvPicPr>
        <p:blipFill rotWithShape="1">
          <a:blip r:embed="rId3">
            <a:alphaModFix amt="35000"/>
            <a:grayscl/>
          </a:blip>
          <a:srcRect t="23986"/>
          <a:stretch/>
        </p:blipFill>
        <p:spPr>
          <a:xfrm>
            <a:off x="20" y="10"/>
            <a:ext cx="12191980" cy="6857990"/>
          </a:xfrm>
          <a:prstGeom prst="rect">
            <a:avLst/>
          </a:prstGeom>
        </p:spPr>
      </p:pic>
      <p:sp>
        <p:nvSpPr>
          <p:cNvPr id="13" name="Rectangle 7">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6F6BE46-3A98-9535-B641-8D9B5C16A4C9}"/>
              </a:ext>
            </a:extLst>
          </p:cNvPr>
          <p:cNvSpPr>
            <a:spLocks noGrp="1"/>
          </p:cNvSpPr>
          <p:nvPr>
            <p:ph type="title"/>
          </p:nvPr>
        </p:nvSpPr>
        <p:spPr>
          <a:xfrm>
            <a:off x="1595269" y="496957"/>
            <a:ext cx="7896601" cy="899491"/>
          </a:xfrm>
        </p:spPr>
        <p:txBody>
          <a:bodyPr vert="horz" lIns="91440" tIns="45720" rIns="91440" bIns="45720" rtlCol="0" anchor="b">
            <a:normAutofit/>
          </a:bodyPr>
          <a:lstStyle/>
          <a:p>
            <a:r>
              <a:rPr lang="en-US" sz="2800" b="0">
                <a:latin typeface="Times New Roman" panose="02020603050405020304" pitchFamily="18" charset="0"/>
                <a:cs typeface="Times New Roman" panose="02020603050405020304" pitchFamily="18" charset="0"/>
              </a:rPr>
              <a:t>BAR CHART</a:t>
            </a:r>
          </a:p>
        </p:txBody>
      </p:sp>
      <p:pic>
        <p:nvPicPr>
          <p:cNvPr id="7" name="Picture 6">
            <a:extLst>
              <a:ext uri="{FF2B5EF4-FFF2-40B4-BE49-F238E27FC236}">
                <a16:creationId xmlns:a16="http://schemas.microsoft.com/office/drawing/2014/main" id="{BB4A456B-7D6A-875D-6415-66F53544CF90}"/>
              </a:ext>
            </a:extLst>
          </p:cNvPr>
          <p:cNvPicPr>
            <a:picLocks noChangeAspect="1"/>
          </p:cNvPicPr>
          <p:nvPr/>
        </p:nvPicPr>
        <p:blipFill>
          <a:blip r:embed="rId4"/>
          <a:stretch>
            <a:fillRect/>
          </a:stretch>
        </p:blipFill>
        <p:spPr>
          <a:xfrm>
            <a:off x="389433" y="1746922"/>
            <a:ext cx="2755736" cy="1846076"/>
          </a:xfrm>
          <a:prstGeom prst="rect">
            <a:avLst/>
          </a:prstGeom>
        </p:spPr>
      </p:pic>
      <p:pic>
        <p:nvPicPr>
          <p:cNvPr id="11" name="Picture 10">
            <a:extLst>
              <a:ext uri="{FF2B5EF4-FFF2-40B4-BE49-F238E27FC236}">
                <a16:creationId xmlns:a16="http://schemas.microsoft.com/office/drawing/2014/main" id="{B38EE432-6BD3-3130-19C4-E69886402BEB}"/>
              </a:ext>
            </a:extLst>
          </p:cNvPr>
          <p:cNvPicPr>
            <a:picLocks noChangeAspect="1"/>
          </p:cNvPicPr>
          <p:nvPr/>
        </p:nvPicPr>
        <p:blipFill>
          <a:blip r:embed="rId5"/>
          <a:stretch>
            <a:fillRect/>
          </a:stretch>
        </p:blipFill>
        <p:spPr>
          <a:xfrm>
            <a:off x="3574338" y="1699749"/>
            <a:ext cx="3413807" cy="1940421"/>
          </a:xfrm>
          <a:prstGeom prst="rect">
            <a:avLst/>
          </a:prstGeom>
        </p:spPr>
      </p:pic>
      <p:pic>
        <p:nvPicPr>
          <p:cNvPr id="15" name="Picture 14">
            <a:extLst>
              <a:ext uri="{FF2B5EF4-FFF2-40B4-BE49-F238E27FC236}">
                <a16:creationId xmlns:a16="http://schemas.microsoft.com/office/drawing/2014/main" id="{3C58415B-B052-5B1A-0E16-036E6BE3BD54}"/>
              </a:ext>
            </a:extLst>
          </p:cNvPr>
          <p:cNvPicPr>
            <a:picLocks noChangeAspect="1"/>
          </p:cNvPicPr>
          <p:nvPr/>
        </p:nvPicPr>
        <p:blipFill>
          <a:blip r:embed="rId6"/>
          <a:stretch>
            <a:fillRect/>
          </a:stretch>
        </p:blipFill>
        <p:spPr>
          <a:xfrm>
            <a:off x="7558728" y="1617451"/>
            <a:ext cx="3623207" cy="2054334"/>
          </a:xfrm>
          <a:prstGeom prst="rect">
            <a:avLst/>
          </a:prstGeom>
        </p:spPr>
      </p:pic>
      <p:pic>
        <p:nvPicPr>
          <p:cNvPr id="17" name="Picture 16">
            <a:extLst>
              <a:ext uri="{FF2B5EF4-FFF2-40B4-BE49-F238E27FC236}">
                <a16:creationId xmlns:a16="http://schemas.microsoft.com/office/drawing/2014/main" id="{CC8FD94C-E54C-F5D7-C356-ABF35D38EB5C}"/>
              </a:ext>
            </a:extLst>
          </p:cNvPr>
          <p:cNvPicPr>
            <a:picLocks noChangeAspect="1"/>
          </p:cNvPicPr>
          <p:nvPr/>
        </p:nvPicPr>
        <p:blipFill>
          <a:blip r:embed="rId7"/>
          <a:stretch>
            <a:fillRect/>
          </a:stretch>
        </p:blipFill>
        <p:spPr>
          <a:xfrm>
            <a:off x="1595269" y="3850119"/>
            <a:ext cx="3562846" cy="2004817"/>
          </a:xfrm>
          <a:prstGeom prst="rect">
            <a:avLst/>
          </a:prstGeom>
        </p:spPr>
      </p:pic>
      <p:pic>
        <p:nvPicPr>
          <p:cNvPr id="19" name="Picture 18">
            <a:extLst>
              <a:ext uri="{FF2B5EF4-FFF2-40B4-BE49-F238E27FC236}">
                <a16:creationId xmlns:a16="http://schemas.microsoft.com/office/drawing/2014/main" id="{D64F342D-A2F5-1CCE-96E7-A874EDD840F3}"/>
              </a:ext>
            </a:extLst>
          </p:cNvPr>
          <p:cNvPicPr>
            <a:picLocks noChangeAspect="1"/>
          </p:cNvPicPr>
          <p:nvPr/>
        </p:nvPicPr>
        <p:blipFill>
          <a:blip r:embed="rId8"/>
          <a:stretch>
            <a:fillRect/>
          </a:stretch>
        </p:blipFill>
        <p:spPr>
          <a:xfrm>
            <a:off x="5929024" y="3892789"/>
            <a:ext cx="3562846" cy="1962147"/>
          </a:xfrm>
          <a:prstGeom prst="rect">
            <a:avLst/>
          </a:prstGeom>
        </p:spPr>
      </p:pic>
      <p:sp>
        <p:nvSpPr>
          <p:cNvPr id="23" name="TextBox 22">
            <a:extLst>
              <a:ext uri="{FF2B5EF4-FFF2-40B4-BE49-F238E27FC236}">
                <a16:creationId xmlns:a16="http://schemas.microsoft.com/office/drawing/2014/main" id="{41FF1109-E3F0-33D3-0A4E-7E1D0201EE17}"/>
              </a:ext>
            </a:extLst>
          </p:cNvPr>
          <p:cNvSpPr txBox="1"/>
          <p:nvPr/>
        </p:nvSpPr>
        <p:spPr>
          <a:xfrm flipH="1">
            <a:off x="248479" y="6046669"/>
            <a:ext cx="11603935"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We are removing Vehicle_name attribute since it doesn’t have much impact on vehicle’s sales price prediction.</a:t>
            </a:r>
            <a:endParaRPr lang="en-CA">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01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A2D4-A12A-0411-B7FB-54FFE7D7FE39}"/>
              </a:ext>
            </a:extLst>
          </p:cNvPr>
          <p:cNvSpPr>
            <a:spLocks noGrp="1"/>
          </p:cNvSpPr>
          <p:nvPr>
            <p:ph type="title"/>
          </p:nvPr>
        </p:nvSpPr>
        <p:spPr/>
        <p:txBody>
          <a:bodyPr>
            <a:normAutofit/>
          </a:bodyPr>
          <a:lstStyle/>
          <a:p>
            <a:r>
              <a:rPr lang="en-CA" sz="2800"/>
              <a:t>Removing OUTLIERS</a:t>
            </a:r>
          </a:p>
        </p:txBody>
      </p:sp>
      <p:sp>
        <p:nvSpPr>
          <p:cNvPr id="3" name="TextBox 2">
            <a:extLst>
              <a:ext uri="{FF2B5EF4-FFF2-40B4-BE49-F238E27FC236}">
                <a16:creationId xmlns:a16="http://schemas.microsoft.com/office/drawing/2014/main" id="{93C481BB-AAB0-280C-D6B8-AC7E8657C4A0}"/>
              </a:ext>
            </a:extLst>
          </p:cNvPr>
          <p:cNvSpPr txBox="1"/>
          <p:nvPr/>
        </p:nvSpPr>
        <p:spPr>
          <a:xfrm>
            <a:off x="789992" y="1691951"/>
            <a:ext cx="10773747" cy="4093428"/>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We will not remove outlier for </a:t>
            </a:r>
            <a:r>
              <a:rPr lang="en-US" sz="2000" err="1">
                <a:latin typeface="Times New Roman" panose="02020603050405020304" pitchFamily="18" charset="0"/>
                <a:cs typeface="Times New Roman" panose="02020603050405020304" pitchFamily="18" charset="0"/>
              </a:rPr>
              <a:t>km_driven</a:t>
            </a:r>
            <a:r>
              <a:rPr lang="en-US" sz="2000">
                <a:latin typeface="Times New Roman" panose="02020603050405020304" pitchFamily="18" charset="0"/>
                <a:cs typeface="Times New Roman" panose="02020603050405020304" pitchFamily="18" charset="0"/>
              </a:rPr>
              <a:t> and Selling price because of the following reasons: </a:t>
            </a:r>
          </a:p>
          <a:p>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1. The Kilometer Attribute is crucial. A used car may be in pristine condition or may have been driven for countless kilometers, depending on the prior usage and years of ownership.</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 2. The Selling Price Attribute is another key factor. The selling price of a used car can be volatile, based on various circumstances like kilometers driven, demand, and the number of years owned.</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Outliers removed for year attribute:</a:t>
            </a:r>
          </a:p>
          <a:p>
            <a:endParaRPr lang="en-US" sz="20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In Year Attribute we have values before 2000, and we are not considering those values as they are outdated.</a:t>
            </a:r>
          </a:p>
          <a:p>
            <a:pPr marL="34290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Year &lt; 2000 , 25 values has been removed as the outliers</a:t>
            </a:r>
            <a:endParaRPr lang="en-CA"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88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Steel gears">
            <a:extLst>
              <a:ext uri="{FF2B5EF4-FFF2-40B4-BE49-F238E27FC236}">
                <a16:creationId xmlns:a16="http://schemas.microsoft.com/office/drawing/2014/main" id="{20E44F8C-C721-18DE-6E2E-6ED40137ACDE}"/>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extBox 1">
            <a:extLst>
              <a:ext uri="{FF2B5EF4-FFF2-40B4-BE49-F238E27FC236}">
                <a16:creationId xmlns:a16="http://schemas.microsoft.com/office/drawing/2014/main" id="{38CF72CC-46ED-3D36-C9D3-5AD4D687EFE4}"/>
              </a:ext>
            </a:extLst>
          </p:cNvPr>
          <p:cNvSpPr txBox="1"/>
          <p:nvPr/>
        </p:nvSpPr>
        <p:spPr>
          <a:xfrm>
            <a:off x="1595269" y="1122363"/>
            <a:ext cx="9001462" cy="2387600"/>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effectLst>
                  <a:outerShdw blurRad="50800" dist="63500" dir="2700000" algn="tl" rotWithShape="0">
                    <a:srgbClr val="000000">
                      <a:alpha val="48000"/>
                    </a:srgbClr>
                  </a:outerShdw>
                </a:effectLst>
                <a:latin typeface="+mj-lt"/>
                <a:ea typeface="+mj-ea"/>
                <a:cs typeface="+mj-cs"/>
              </a:rPr>
              <a:t>FEATUTRE ENGINEERING</a:t>
            </a:r>
          </a:p>
        </p:txBody>
      </p:sp>
    </p:spTree>
    <p:extLst>
      <p:ext uri="{BB962C8B-B14F-4D97-AF65-F5344CB8AC3E}">
        <p14:creationId xmlns:p14="http://schemas.microsoft.com/office/powerpoint/2010/main" val="178411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2ED9039C-76F1-4DFC-1E1D-CA90F3A20FF0}"/>
              </a:ext>
            </a:extLst>
          </p:cNvPr>
          <p:cNvPicPr>
            <a:picLocks noChangeAspect="1"/>
          </p:cNvPicPr>
          <p:nvPr/>
        </p:nvPicPr>
        <p:blipFill rotWithShape="1">
          <a:blip r:embed="rId3">
            <a:alphaModFix amt="20000"/>
            <a:grayscl/>
          </a:blip>
          <a:srcRect t="2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50C5AE9F-6B00-40BE-ACC0-B349CBC9C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913795" y="609600"/>
            <a:ext cx="10353761"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  Problem Definition</a:t>
            </a:r>
          </a:p>
          <a:p>
            <a:pPr algn="ctr" defTabSz="914400">
              <a:lnSpc>
                <a:spcPct val="90000"/>
              </a:lnSpc>
              <a:spcBef>
                <a:spcPct val="0"/>
              </a:spcBef>
              <a:spcAft>
                <a:spcPts val="600"/>
              </a:spcAft>
            </a:pPr>
            <a:endParaRPr lang="en-US" sz="3400" b="1" cap="all">
              <a:effectLst>
                <a:outerShdw blurRad="50800" dist="63500" dir="2700000" algn="tl" rotWithShape="0">
                  <a:srgbClr val="000000">
                    <a:alpha val="48000"/>
                  </a:srgbClr>
                </a:outerShdw>
              </a:effectLst>
              <a:latin typeface="+mj-lt"/>
              <a:ea typeface="+mj-ea"/>
              <a:cs typeface="+mj-cs"/>
            </a:endParaRPr>
          </a:p>
        </p:txBody>
      </p:sp>
      <p:sp>
        <p:nvSpPr>
          <p:cNvPr id="3" name="TextBox 2"/>
          <p:cNvSpPr txBox="1"/>
          <p:nvPr/>
        </p:nvSpPr>
        <p:spPr>
          <a:xfrm>
            <a:off x="913795" y="2096064"/>
            <a:ext cx="10353762" cy="3695136"/>
          </a:xfrm>
          <a:prstGeom prst="rect">
            <a:avLst/>
          </a:prstGeom>
        </p:spPr>
        <p:txBody>
          <a:bodyPr vert="horz" lIns="91440" tIns="45720" rIns="91440" bIns="45720" rtlCol="0">
            <a:normAutofit/>
          </a:bodyPr>
          <a:lstStyle/>
          <a:p>
            <a:pPr defTabSz="914400">
              <a:lnSpc>
                <a:spcPct val="120000"/>
              </a:lnSpc>
              <a:spcAft>
                <a:spcPts val="600"/>
              </a:spcAft>
            </a:pPr>
            <a:r>
              <a:rPr lang="en-US" sz="32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rPr>
              <a:t>Predicting Used vehicle sales price using various machine learning technique and comparing their performance.</a:t>
            </a:r>
          </a:p>
        </p:txBody>
      </p:sp>
    </p:spTree>
    <p:extLst>
      <p:ext uri="{BB962C8B-B14F-4D97-AF65-F5344CB8AC3E}">
        <p14:creationId xmlns:p14="http://schemas.microsoft.com/office/powerpoint/2010/main" val="22484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7F931F-DD91-5CAF-1516-C68AD682297D}"/>
              </a:ext>
            </a:extLst>
          </p:cNvPr>
          <p:cNvSpPr txBox="1"/>
          <p:nvPr/>
        </p:nvSpPr>
        <p:spPr>
          <a:xfrm>
            <a:off x="3548270" y="1282148"/>
            <a:ext cx="5675243" cy="369332"/>
          </a:xfrm>
          <a:prstGeom prst="rect">
            <a:avLst/>
          </a:prstGeom>
          <a:noFill/>
        </p:spPr>
        <p:txBody>
          <a:bodyPr wrap="square" rtlCol="0">
            <a:spAutoFit/>
          </a:bodyPr>
          <a:lstStyle/>
          <a:p>
            <a:r>
              <a:rPr lang="en-CA"/>
              <a:t>HGYCY</a:t>
            </a:r>
          </a:p>
        </p:txBody>
      </p:sp>
      <p:pic>
        <p:nvPicPr>
          <p:cNvPr id="12" name="Picture 11">
            <a:extLst>
              <a:ext uri="{FF2B5EF4-FFF2-40B4-BE49-F238E27FC236}">
                <a16:creationId xmlns:a16="http://schemas.microsoft.com/office/drawing/2014/main" id="{235F998F-BA0B-87DD-3033-2F04B88260DE}"/>
              </a:ext>
            </a:extLst>
          </p:cNvPr>
          <p:cNvPicPr>
            <a:picLocks noChangeAspect="1"/>
          </p:cNvPicPr>
          <p:nvPr/>
        </p:nvPicPr>
        <p:blipFill>
          <a:blip r:embed="rId3"/>
          <a:stretch>
            <a:fillRect/>
          </a:stretch>
        </p:blipFill>
        <p:spPr>
          <a:xfrm>
            <a:off x="4406887" y="12281"/>
            <a:ext cx="4322439" cy="493819"/>
          </a:xfrm>
          <a:prstGeom prst="rect">
            <a:avLst/>
          </a:prstGeom>
        </p:spPr>
      </p:pic>
      <p:sp>
        <p:nvSpPr>
          <p:cNvPr id="14" name="TextBox 13">
            <a:extLst>
              <a:ext uri="{FF2B5EF4-FFF2-40B4-BE49-F238E27FC236}">
                <a16:creationId xmlns:a16="http://schemas.microsoft.com/office/drawing/2014/main" id="{DC84580B-D3CE-F752-E251-BBD11FD6410F}"/>
              </a:ext>
            </a:extLst>
          </p:cNvPr>
          <p:cNvSpPr txBox="1"/>
          <p:nvPr/>
        </p:nvSpPr>
        <p:spPr>
          <a:xfrm>
            <a:off x="1223755" y="4112168"/>
            <a:ext cx="6095170" cy="369332"/>
          </a:xfrm>
          <a:prstGeom prst="rect">
            <a:avLst/>
          </a:prstGeom>
          <a:noFill/>
        </p:spPr>
        <p:txBody>
          <a:bodyPr wrap="square">
            <a:spAutoFit/>
          </a:bodyPr>
          <a:lstStyle/>
          <a:p>
            <a:pPr marL="285750" indent="-285750">
              <a:buFont typeface="Arial" panose="020B0604020202020204" pitchFamily="34" charset="0"/>
              <a:buChar char="•"/>
            </a:pPr>
            <a:r>
              <a:rPr lang="en-CA">
                <a:solidFill>
                  <a:schemeClr val="bg1"/>
                </a:solidFill>
                <a:latin typeface="Times New Roman" panose="02020603050405020304" pitchFamily="18" charset="0"/>
                <a:cs typeface="Times New Roman" panose="02020603050405020304" pitchFamily="18" charset="0"/>
              </a:rPr>
              <a:t>Year_JDG has the lowest coef.var </a:t>
            </a:r>
          </a:p>
        </p:txBody>
      </p:sp>
      <p:sp>
        <p:nvSpPr>
          <p:cNvPr id="24" name="TextBox 23">
            <a:extLst>
              <a:ext uri="{FF2B5EF4-FFF2-40B4-BE49-F238E27FC236}">
                <a16:creationId xmlns:a16="http://schemas.microsoft.com/office/drawing/2014/main" id="{44CC9B82-224B-7F38-9E29-9920425E9299}"/>
              </a:ext>
            </a:extLst>
          </p:cNvPr>
          <p:cNvSpPr txBox="1"/>
          <p:nvPr/>
        </p:nvSpPr>
        <p:spPr>
          <a:xfrm>
            <a:off x="1048578" y="5233697"/>
            <a:ext cx="10217426" cy="523220"/>
          </a:xfrm>
          <a:prstGeom prst="rect">
            <a:avLst/>
          </a:prstGeom>
          <a:noFill/>
        </p:spPr>
        <p:txBody>
          <a:bodyPr wrap="square">
            <a:spAutoFit/>
          </a:bodyPr>
          <a:lstStyle/>
          <a:p>
            <a:r>
              <a:rPr lang="en-US" sz="1400">
                <a:solidFill>
                  <a:schemeClr val="bg1"/>
                </a:solidFill>
                <a:latin typeface="Times New Roman" panose="02020603050405020304" pitchFamily="18" charset="0"/>
                <a:cs typeface="Times New Roman" panose="02020603050405020304" pitchFamily="18" charset="0"/>
              </a:rPr>
              <a:t>Although the coefficient of variation is low, since it belongs to year category. We have decided to include the year as a valid attribute in predicting the selling price. Therefore, we will not be removing it from our analysis.</a:t>
            </a:r>
            <a:endParaRPr lang="en-CA" sz="1400">
              <a:solidFill>
                <a:schemeClr val="bg1"/>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7F237750-051D-4263-3BED-97D83E65C922}"/>
              </a:ext>
            </a:extLst>
          </p:cNvPr>
          <p:cNvPicPr>
            <a:picLocks noChangeAspect="1"/>
          </p:cNvPicPr>
          <p:nvPr/>
        </p:nvPicPr>
        <p:blipFill>
          <a:blip r:embed="rId4"/>
          <a:stretch>
            <a:fillRect/>
          </a:stretch>
        </p:blipFill>
        <p:spPr>
          <a:xfrm>
            <a:off x="1330154" y="1651480"/>
            <a:ext cx="9220267" cy="1775798"/>
          </a:xfrm>
          <a:prstGeom prst="rect">
            <a:avLst/>
          </a:prstGeom>
        </p:spPr>
      </p:pic>
      <p:pic>
        <p:nvPicPr>
          <p:cNvPr id="30" name="Picture 29">
            <a:extLst>
              <a:ext uri="{FF2B5EF4-FFF2-40B4-BE49-F238E27FC236}">
                <a16:creationId xmlns:a16="http://schemas.microsoft.com/office/drawing/2014/main" id="{3C7D958C-80DD-F948-06D6-8BBA137438F7}"/>
              </a:ext>
            </a:extLst>
          </p:cNvPr>
          <p:cNvPicPr>
            <a:picLocks noChangeAspect="1"/>
          </p:cNvPicPr>
          <p:nvPr/>
        </p:nvPicPr>
        <p:blipFill>
          <a:blip r:embed="rId5"/>
          <a:stretch>
            <a:fillRect/>
          </a:stretch>
        </p:blipFill>
        <p:spPr>
          <a:xfrm>
            <a:off x="1330154" y="3428999"/>
            <a:ext cx="9317968" cy="713699"/>
          </a:xfrm>
          <a:prstGeom prst="rect">
            <a:avLst/>
          </a:prstGeom>
        </p:spPr>
      </p:pic>
      <p:pic>
        <p:nvPicPr>
          <p:cNvPr id="32" name="Picture 31">
            <a:extLst>
              <a:ext uri="{FF2B5EF4-FFF2-40B4-BE49-F238E27FC236}">
                <a16:creationId xmlns:a16="http://schemas.microsoft.com/office/drawing/2014/main" id="{C4C72290-311F-699B-E038-D901F360B276}"/>
              </a:ext>
            </a:extLst>
          </p:cNvPr>
          <p:cNvPicPr>
            <a:picLocks noChangeAspect="1"/>
          </p:cNvPicPr>
          <p:nvPr/>
        </p:nvPicPr>
        <p:blipFill>
          <a:blip r:embed="rId6"/>
          <a:stretch>
            <a:fillRect/>
          </a:stretch>
        </p:blipFill>
        <p:spPr>
          <a:xfrm>
            <a:off x="1146904" y="4652809"/>
            <a:ext cx="8672956" cy="409578"/>
          </a:xfrm>
          <a:prstGeom prst="rect">
            <a:avLst/>
          </a:prstGeom>
        </p:spPr>
      </p:pic>
      <p:sp>
        <p:nvSpPr>
          <p:cNvPr id="33" name="TextBox 32">
            <a:extLst>
              <a:ext uri="{FF2B5EF4-FFF2-40B4-BE49-F238E27FC236}">
                <a16:creationId xmlns:a16="http://schemas.microsoft.com/office/drawing/2014/main" id="{0AC1911A-092A-86B1-74D3-3B67AF4D82CF}"/>
              </a:ext>
            </a:extLst>
          </p:cNvPr>
          <p:cNvSpPr txBox="1"/>
          <p:nvPr/>
        </p:nvSpPr>
        <p:spPr>
          <a:xfrm>
            <a:off x="1478253" y="1064286"/>
            <a:ext cx="4080013" cy="338554"/>
          </a:xfrm>
          <a:prstGeom prst="rect">
            <a:avLst/>
          </a:prstGeom>
          <a:noFill/>
        </p:spPr>
        <p:txBody>
          <a:bodyPr wrap="square" rtlCol="0">
            <a:spAutoFit/>
          </a:bodyPr>
          <a:lstStyle/>
          <a:p>
            <a:r>
              <a:rPr lang="en-CA" sz="1600">
                <a:solidFill>
                  <a:schemeClr val="bg1"/>
                </a:solidFill>
                <a:latin typeface="Times New Roman" panose="02020603050405020304" pitchFamily="18" charset="0"/>
                <a:cs typeface="Times New Roman" panose="02020603050405020304" pitchFamily="18" charset="0"/>
              </a:rPr>
              <a:t>1.IDENTIFYING LOW VARIANCE</a:t>
            </a:r>
          </a:p>
        </p:txBody>
      </p:sp>
    </p:spTree>
    <p:extLst>
      <p:ext uri="{BB962C8B-B14F-4D97-AF65-F5344CB8AC3E}">
        <p14:creationId xmlns:p14="http://schemas.microsoft.com/office/powerpoint/2010/main" val="2018832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D824-E0F7-2C39-ED68-FEC32D2DB43D}"/>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2. Identifying high correlation</a:t>
            </a:r>
          </a:p>
        </p:txBody>
      </p:sp>
      <p:pic>
        <p:nvPicPr>
          <p:cNvPr id="4" name="Picture 3">
            <a:extLst>
              <a:ext uri="{FF2B5EF4-FFF2-40B4-BE49-F238E27FC236}">
                <a16:creationId xmlns:a16="http://schemas.microsoft.com/office/drawing/2014/main" id="{39A782E5-B8BF-C8DA-3975-815DB8E22C9C}"/>
              </a:ext>
            </a:extLst>
          </p:cNvPr>
          <p:cNvPicPr>
            <a:picLocks noChangeAspect="1"/>
          </p:cNvPicPr>
          <p:nvPr/>
        </p:nvPicPr>
        <p:blipFill>
          <a:blip r:embed="rId3"/>
          <a:stretch>
            <a:fillRect/>
          </a:stretch>
        </p:blipFill>
        <p:spPr>
          <a:xfrm>
            <a:off x="1374787" y="2169429"/>
            <a:ext cx="9442425" cy="1373444"/>
          </a:xfrm>
          <a:prstGeom prst="rect">
            <a:avLst/>
          </a:prstGeom>
        </p:spPr>
      </p:pic>
      <p:sp>
        <p:nvSpPr>
          <p:cNvPr id="5" name="TextBox 4">
            <a:extLst>
              <a:ext uri="{FF2B5EF4-FFF2-40B4-BE49-F238E27FC236}">
                <a16:creationId xmlns:a16="http://schemas.microsoft.com/office/drawing/2014/main" id="{88D2D1B3-2BA2-4BF4-43C9-951C4EDBA15D}"/>
              </a:ext>
            </a:extLst>
          </p:cNvPr>
          <p:cNvSpPr txBox="1"/>
          <p:nvPr/>
        </p:nvSpPr>
        <p:spPr>
          <a:xfrm flipH="1">
            <a:off x="1165412" y="4115270"/>
            <a:ext cx="10353675" cy="1077218"/>
          </a:xfrm>
          <a:prstGeom prst="rect">
            <a:avLst/>
          </a:prstGeom>
          <a:noFill/>
        </p:spPr>
        <p:txBody>
          <a:bodyPr wrap="square" rtlCol="0">
            <a:spAutoFit/>
          </a:bodyPr>
          <a:lstStyle/>
          <a:p>
            <a:pPr defTabSz="493776">
              <a:spcAft>
                <a:spcPts val="600"/>
              </a:spcAft>
            </a:pPr>
            <a:r>
              <a:rPr lang="en-CA" sz="3200" kern="1200">
                <a:solidFill>
                  <a:schemeClr val="tx1"/>
                </a:solidFill>
                <a:latin typeface="Times New Roman" panose="02020603050405020304" pitchFamily="18" charset="0"/>
                <a:cs typeface="Times New Roman" panose="02020603050405020304" pitchFamily="18" charset="0"/>
              </a:rPr>
              <a:t>According to the finding, there is no high correlation found among the features.</a:t>
            </a:r>
            <a:endParaRPr lang="en-CA"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41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9A5E449-B95D-46A6-9234-5477BCBA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EBD15E-712F-2A88-22CE-44897BA93CA0}"/>
              </a:ext>
            </a:extLst>
          </p:cNvPr>
          <p:cNvSpPr txBox="1"/>
          <p:nvPr/>
        </p:nvSpPr>
        <p:spPr>
          <a:xfrm>
            <a:off x="7859488" y="609600"/>
            <a:ext cx="3408068"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800" b="1" cap="all">
                <a:solidFill>
                  <a:srgbClr val="FFFFFF"/>
                </a:solidFill>
                <a:effectLst>
                  <a:outerShdw blurRad="50800" dist="63500" dir="2700000" algn="tl" rotWithShape="0">
                    <a:srgbClr val="000000">
                      <a:alpha val="48000"/>
                    </a:srgbClr>
                  </a:outerShdw>
                </a:effectLst>
                <a:latin typeface="+mj-lt"/>
                <a:ea typeface="+mj-ea"/>
                <a:cs typeface="+mj-cs"/>
              </a:rPr>
              <a:t>Wrapper Feature Selection</a:t>
            </a:r>
          </a:p>
        </p:txBody>
      </p:sp>
      <p:sp>
        <p:nvSpPr>
          <p:cNvPr id="33" name="Rectangle 32">
            <a:extLst>
              <a:ext uri="{FF2B5EF4-FFF2-40B4-BE49-F238E27FC236}">
                <a16:creationId xmlns:a16="http://schemas.microsoft.com/office/drawing/2014/main" id="{57B113FE-00ED-4DFD-B853-285DBAE3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CC676F-74F1-441D-9B51-42C5B87F1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7C89CA8-3A12-5175-6868-0B74D514068E}"/>
              </a:ext>
            </a:extLst>
          </p:cNvPr>
          <p:cNvSpPr txBox="1"/>
          <p:nvPr/>
        </p:nvSpPr>
        <p:spPr>
          <a:xfrm>
            <a:off x="1236524" y="1436464"/>
            <a:ext cx="1903758" cy="307777"/>
          </a:xfrm>
          <a:prstGeom prst="rect">
            <a:avLst/>
          </a:prstGeom>
          <a:noFill/>
        </p:spPr>
        <p:txBody>
          <a:bodyPr wrap="square" rtlCol="0">
            <a:spAutoFit/>
          </a:bodyPr>
          <a:lstStyle/>
          <a:p>
            <a:pPr defTabSz="256032">
              <a:spcAft>
                <a:spcPts val="600"/>
              </a:spcAft>
            </a:pPr>
            <a:r>
              <a:rPr lang="en-CA" sz="1400" u="sng" kern="1200">
                <a:solidFill>
                  <a:schemeClr val="tx1"/>
                </a:solidFill>
                <a:latin typeface="Times New Roman" panose="02020603050405020304" pitchFamily="18" charset="0"/>
                <a:cs typeface="Times New Roman" panose="02020603050405020304" pitchFamily="18" charset="0"/>
              </a:rPr>
              <a:t>Forward Propagation</a:t>
            </a:r>
            <a:endParaRPr lang="en-CA" sz="1400" u="sng">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42BFFC5-C350-EAE7-5592-3465B780208F}"/>
              </a:ext>
            </a:extLst>
          </p:cNvPr>
          <p:cNvPicPr>
            <a:picLocks noChangeAspect="1"/>
          </p:cNvPicPr>
          <p:nvPr/>
        </p:nvPicPr>
        <p:blipFill>
          <a:blip r:embed="rId2"/>
          <a:stretch>
            <a:fillRect/>
          </a:stretch>
        </p:blipFill>
        <p:spPr>
          <a:xfrm>
            <a:off x="1292198" y="1880755"/>
            <a:ext cx="1465991" cy="307777"/>
          </a:xfrm>
          <a:prstGeom prst="rect">
            <a:avLst/>
          </a:prstGeom>
        </p:spPr>
      </p:pic>
      <p:pic>
        <p:nvPicPr>
          <p:cNvPr id="9" name="Picture 8">
            <a:extLst>
              <a:ext uri="{FF2B5EF4-FFF2-40B4-BE49-F238E27FC236}">
                <a16:creationId xmlns:a16="http://schemas.microsoft.com/office/drawing/2014/main" id="{65639110-7591-2E9F-A4AA-2FD14BF3A7A9}"/>
              </a:ext>
            </a:extLst>
          </p:cNvPr>
          <p:cNvPicPr>
            <a:picLocks noChangeAspect="1"/>
          </p:cNvPicPr>
          <p:nvPr/>
        </p:nvPicPr>
        <p:blipFill>
          <a:blip r:embed="rId3"/>
          <a:stretch>
            <a:fillRect/>
          </a:stretch>
        </p:blipFill>
        <p:spPr>
          <a:xfrm>
            <a:off x="1291715" y="2366617"/>
            <a:ext cx="2693876" cy="323266"/>
          </a:xfrm>
          <a:prstGeom prst="rect">
            <a:avLst/>
          </a:prstGeom>
        </p:spPr>
      </p:pic>
      <p:pic>
        <p:nvPicPr>
          <p:cNvPr id="14" name="Picture 13">
            <a:extLst>
              <a:ext uri="{FF2B5EF4-FFF2-40B4-BE49-F238E27FC236}">
                <a16:creationId xmlns:a16="http://schemas.microsoft.com/office/drawing/2014/main" id="{EA3D2224-9611-A728-C192-5F840AEBBF73}"/>
              </a:ext>
            </a:extLst>
          </p:cNvPr>
          <p:cNvPicPr>
            <a:picLocks noChangeAspect="1"/>
          </p:cNvPicPr>
          <p:nvPr/>
        </p:nvPicPr>
        <p:blipFill>
          <a:blip r:embed="rId4"/>
          <a:stretch>
            <a:fillRect/>
          </a:stretch>
        </p:blipFill>
        <p:spPr>
          <a:xfrm>
            <a:off x="1251485" y="2925172"/>
            <a:ext cx="3260766" cy="307776"/>
          </a:xfrm>
          <a:prstGeom prst="rect">
            <a:avLst/>
          </a:prstGeom>
        </p:spPr>
      </p:pic>
      <p:pic>
        <p:nvPicPr>
          <p:cNvPr id="16" name="Picture 15">
            <a:extLst>
              <a:ext uri="{FF2B5EF4-FFF2-40B4-BE49-F238E27FC236}">
                <a16:creationId xmlns:a16="http://schemas.microsoft.com/office/drawing/2014/main" id="{B116EFCE-BA3F-03AE-02EC-9F77193A0CE5}"/>
              </a:ext>
            </a:extLst>
          </p:cNvPr>
          <p:cNvPicPr>
            <a:picLocks noChangeAspect="1"/>
          </p:cNvPicPr>
          <p:nvPr/>
        </p:nvPicPr>
        <p:blipFill>
          <a:blip r:embed="rId5"/>
          <a:stretch>
            <a:fillRect/>
          </a:stretch>
        </p:blipFill>
        <p:spPr>
          <a:xfrm>
            <a:off x="1259764" y="3454092"/>
            <a:ext cx="4094986" cy="301101"/>
          </a:xfrm>
          <a:prstGeom prst="rect">
            <a:avLst/>
          </a:prstGeom>
        </p:spPr>
      </p:pic>
      <p:pic>
        <p:nvPicPr>
          <p:cNvPr id="18" name="Picture 17">
            <a:extLst>
              <a:ext uri="{FF2B5EF4-FFF2-40B4-BE49-F238E27FC236}">
                <a16:creationId xmlns:a16="http://schemas.microsoft.com/office/drawing/2014/main" id="{BB2BC4DE-C5C4-7949-8F74-BA7D1B7931E0}"/>
              </a:ext>
            </a:extLst>
          </p:cNvPr>
          <p:cNvPicPr>
            <a:picLocks noChangeAspect="1"/>
          </p:cNvPicPr>
          <p:nvPr/>
        </p:nvPicPr>
        <p:blipFill>
          <a:blip r:embed="rId6"/>
          <a:stretch>
            <a:fillRect/>
          </a:stretch>
        </p:blipFill>
        <p:spPr>
          <a:xfrm>
            <a:off x="1251485" y="3888008"/>
            <a:ext cx="3643025" cy="385820"/>
          </a:xfrm>
          <a:prstGeom prst="rect">
            <a:avLst/>
          </a:prstGeom>
        </p:spPr>
      </p:pic>
      <p:pic>
        <p:nvPicPr>
          <p:cNvPr id="20" name="Picture 19">
            <a:extLst>
              <a:ext uri="{FF2B5EF4-FFF2-40B4-BE49-F238E27FC236}">
                <a16:creationId xmlns:a16="http://schemas.microsoft.com/office/drawing/2014/main" id="{823016F9-5915-8973-5EDC-9D5752BFCC85}"/>
              </a:ext>
            </a:extLst>
          </p:cNvPr>
          <p:cNvPicPr>
            <a:picLocks noChangeAspect="1"/>
          </p:cNvPicPr>
          <p:nvPr/>
        </p:nvPicPr>
        <p:blipFill>
          <a:blip r:embed="rId7"/>
          <a:stretch>
            <a:fillRect/>
          </a:stretch>
        </p:blipFill>
        <p:spPr>
          <a:xfrm>
            <a:off x="1224491" y="4512366"/>
            <a:ext cx="3574295" cy="385820"/>
          </a:xfrm>
          <a:prstGeom prst="rect">
            <a:avLst/>
          </a:prstGeom>
        </p:spPr>
      </p:pic>
      <p:pic>
        <p:nvPicPr>
          <p:cNvPr id="22" name="Picture 21">
            <a:extLst>
              <a:ext uri="{FF2B5EF4-FFF2-40B4-BE49-F238E27FC236}">
                <a16:creationId xmlns:a16="http://schemas.microsoft.com/office/drawing/2014/main" id="{2639C040-EF04-7378-8DD3-FF7CC6A1DC13}"/>
              </a:ext>
            </a:extLst>
          </p:cNvPr>
          <p:cNvPicPr>
            <a:picLocks noChangeAspect="1"/>
          </p:cNvPicPr>
          <p:nvPr/>
        </p:nvPicPr>
        <p:blipFill>
          <a:blip r:embed="rId8"/>
          <a:stretch>
            <a:fillRect/>
          </a:stretch>
        </p:blipFill>
        <p:spPr>
          <a:xfrm>
            <a:off x="1251485" y="5136724"/>
            <a:ext cx="3567123" cy="409932"/>
          </a:xfrm>
          <a:prstGeom prst="rect">
            <a:avLst/>
          </a:prstGeom>
        </p:spPr>
      </p:pic>
      <p:sp>
        <p:nvSpPr>
          <p:cNvPr id="23" name="TextBox 22">
            <a:extLst>
              <a:ext uri="{FF2B5EF4-FFF2-40B4-BE49-F238E27FC236}">
                <a16:creationId xmlns:a16="http://schemas.microsoft.com/office/drawing/2014/main" id="{E96DCB96-AA5A-BEE4-0B35-027105A2D376}"/>
              </a:ext>
            </a:extLst>
          </p:cNvPr>
          <p:cNvSpPr txBox="1"/>
          <p:nvPr/>
        </p:nvSpPr>
        <p:spPr>
          <a:xfrm flipH="1">
            <a:off x="4734765" y="1473503"/>
            <a:ext cx="2011142" cy="307777"/>
          </a:xfrm>
          <a:prstGeom prst="rect">
            <a:avLst/>
          </a:prstGeom>
          <a:noFill/>
        </p:spPr>
        <p:txBody>
          <a:bodyPr wrap="square" rtlCol="0">
            <a:spAutoFit/>
          </a:bodyPr>
          <a:lstStyle/>
          <a:p>
            <a:pPr defTabSz="256032">
              <a:spcAft>
                <a:spcPts val="600"/>
              </a:spcAft>
            </a:pPr>
            <a:r>
              <a:rPr lang="en-CA" sz="1400" u="sng" kern="1200">
                <a:solidFill>
                  <a:schemeClr val="tx1"/>
                </a:solidFill>
                <a:latin typeface="Times New Roman" panose="02020603050405020304" pitchFamily="18" charset="0"/>
                <a:cs typeface="Times New Roman" panose="02020603050405020304" pitchFamily="18" charset="0"/>
              </a:rPr>
              <a:t>Backward Propagation</a:t>
            </a:r>
            <a:endParaRPr lang="en-CA" sz="1400" u="sng">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191ABD7A-B87D-B9FF-E1A2-F5CA01CA14A3}"/>
              </a:ext>
            </a:extLst>
          </p:cNvPr>
          <p:cNvPicPr>
            <a:picLocks noChangeAspect="1"/>
          </p:cNvPicPr>
          <p:nvPr/>
        </p:nvPicPr>
        <p:blipFill>
          <a:blip r:embed="rId9"/>
          <a:stretch>
            <a:fillRect/>
          </a:stretch>
        </p:blipFill>
        <p:spPr>
          <a:xfrm>
            <a:off x="3765741" y="1935920"/>
            <a:ext cx="3561182" cy="444501"/>
          </a:xfrm>
          <a:prstGeom prst="rect">
            <a:avLst/>
          </a:prstGeom>
        </p:spPr>
      </p:pic>
      <p:pic>
        <p:nvPicPr>
          <p:cNvPr id="27" name="Picture 26">
            <a:extLst>
              <a:ext uri="{FF2B5EF4-FFF2-40B4-BE49-F238E27FC236}">
                <a16:creationId xmlns:a16="http://schemas.microsoft.com/office/drawing/2014/main" id="{D6AA18DD-47CE-12F1-E397-B0CD69E30774}"/>
              </a:ext>
            </a:extLst>
          </p:cNvPr>
          <p:cNvPicPr>
            <a:picLocks noChangeAspect="1"/>
          </p:cNvPicPr>
          <p:nvPr/>
        </p:nvPicPr>
        <p:blipFill>
          <a:blip r:embed="rId10"/>
          <a:stretch>
            <a:fillRect/>
          </a:stretch>
        </p:blipFill>
        <p:spPr>
          <a:xfrm>
            <a:off x="7801644" y="2133931"/>
            <a:ext cx="3998610" cy="492979"/>
          </a:xfrm>
          <a:prstGeom prst="rect">
            <a:avLst/>
          </a:prstGeom>
        </p:spPr>
      </p:pic>
      <p:sp>
        <p:nvSpPr>
          <p:cNvPr id="28" name="TextBox 27">
            <a:extLst>
              <a:ext uri="{FF2B5EF4-FFF2-40B4-BE49-F238E27FC236}">
                <a16:creationId xmlns:a16="http://schemas.microsoft.com/office/drawing/2014/main" id="{E27A970E-7A55-E95D-D1BA-9BB1242BDAE4}"/>
              </a:ext>
            </a:extLst>
          </p:cNvPr>
          <p:cNvSpPr txBox="1"/>
          <p:nvPr/>
        </p:nvSpPr>
        <p:spPr>
          <a:xfrm>
            <a:off x="7813769" y="3180522"/>
            <a:ext cx="3986485" cy="923330"/>
          </a:xfrm>
          <a:prstGeom prst="rect">
            <a:avLst/>
          </a:prstGeom>
          <a:noFill/>
        </p:spPr>
        <p:txBody>
          <a:bodyPr wrap="square" rtlCol="0">
            <a:spAutoFit/>
          </a:bodyPr>
          <a:lstStyle/>
          <a:p>
            <a:r>
              <a:rPr lang="en-CA">
                <a:solidFill>
                  <a:schemeClr val="bg1">
                    <a:lumMod val="95000"/>
                  </a:schemeClr>
                </a:solidFill>
                <a:latin typeface="Times New Roman" panose="02020603050405020304" pitchFamily="18" charset="0"/>
                <a:cs typeface="Times New Roman" panose="02020603050405020304" pitchFamily="18" charset="0"/>
              </a:rPr>
              <a:t>These features gives the lowest AIC Value, which indicates better fitting model</a:t>
            </a:r>
          </a:p>
        </p:txBody>
      </p:sp>
    </p:spTree>
    <p:extLst>
      <p:ext uri="{BB962C8B-B14F-4D97-AF65-F5344CB8AC3E}">
        <p14:creationId xmlns:p14="http://schemas.microsoft.com/office/powerpoint/2010/main" val="56494537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3BA7-2AE8-4B64-011D-E484C53E7B4E}"/>
              </a:ext>
            </a:extLst>
          </p:cNvPr>
          <p:cNvSpPr>
            <a:spLocks noGrp="1"/>
          </p:cNvSpPr>
          <p:nvPr>
            <p:ph type="title"/>
          </p:nvPr>
        </p:nvSpPr>
        <p:spPr>
          <a:xfrm>
            <a:off x="914314" y="131483"/>
            <a:ext cx="10353761" cy="1326321"/>
          </a:xfrm>
        </p:spPr>
        <p:txBody>
          <a:bodyPr vert="horz" lIns="91440" tIns="45720" rIns="91440" bIns="45720" rtlCol="0" anchor="ctr">
            <a:normAutofit/>
          </a:bodyPr>
          <a:lstStyle/>
          <a:p>
            <a:r>
              <a:rPr lang="en-US"/>
              <a:t>FUTURE PLANS</a:t>
            </a:r>
          </a:p>
        </p:txBody>
      </p:sp>
      <p:graphicFrame>
        <p:nvGraphicFramePr>
          <p:cNvPr id="12" name="TextBox 3">
            <a:extLst>
              <a:ext uri="{FF2B5EF4-FFF2-40B4-BE49-F238E27FC236}">
                <a16:creationId xmlns:a16="http://schemas.microsoft.com/office/drawing/2014/main" id="{BD8D940A-08F8-CF92-A845-DE657CCBC0C7}"/>
              </a:ext>
            </a:extLst>
          </p:cNvPr>
          <p:cNvGraphicFramePr/>
          <p:nvPr>
            <p:extLst>
              <p:ext uri="{D42A27DB-BD31-4B8C-83A1-F6EECF244321}">
                <p14:modId xmlns:p14="http://schemas.microsoft.com/office/powerpoint/2010/main" val="2554740882"/>
              </p:ext>
            </p:extLst>
          </p:nvPr>
        </p:nvGraphicFramePr>
        <p:xfrm>
          <a:off x="914401" y="2257654"/>
          <a:ext cx="9926918" cy="2744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B48402F9-45BE-25C8-8D8F-022D30172ACE}"/>
              </a:ext>
            </a:extLst>
          </p:cNvPr>
          <p:cNvSpPr txBox="1"/>
          <p:nvPr/>
        </p:nvSpPr>
        <p:spPr>
          <a:xfrm>
            <a:off x="406400" y="1233328"/>
            <a:ext cx="11187953" cy="646331"/>
          </a:xfrm>
          <a:prstGeom prst="rect">
            <a:avLst/>
          </a:prstGeom>
          <a:noFill/>
        </p:spPr>
        <p:txBody>
          <a:bodyPr wrap="square" rtlCol="0">
            <a:spAutoFit/>
          </a:bodyPr>
          <a:lstStyle/>
          <a:p>
            <a:r>
              <a:rPr lang="en-CA">
                <a:latin typeface="Times New Roman" panose="02020603050405020304" pitchFamily="18" charset="0"/>
                <a:cs typeface="Times New Roman" panose="02020603050405020304" pitchFamily="18" charset="0"/>
              </a:rPr>
              <a:t>In Future we will be implementing the following Machine learning techniques to predict vehicle’s sales price.</a:t>
            </a:r>
            <a:endParaRPr lang="en-US">
              <a:latin typeface="Times New Roman" panose="02020603050405020304" pitchFamily="18" charset="0"/>
              <a:cs typeface="Times New Roman" panose="02020603050405020304" pitchFamily="18" charset="0"/>
            </a:endParaRPr>
          </a:p>
          <a:p>
            <a:endParaRPr lang="en-CA"/>
          </a:p>
        </p:txBody>
      </p:sp>
      <p:sp>
        <p:nvSpPr>
          <p:cNvPr id="8" name="TextBox 7">
            <a:extLst>
              <a:ext uri="{FF2B5EF4-FFF2-40B4-BE49-F238E27FC236}">
                <a16:creationId xmlns:a16="http://schemas.microsoft.com/office/drawing/2014/main" id="{2A072EA5-4DDC-3E22-18E1-00049B33846E}"/>
              </a:ext>
            </a:extLst>
          </p:cNvPr>
          <p:cNvSpPr txBox="1"/>
          <p:nvPr/>
        </p:nvSpPr>
        <p:spPr>
          <a:xfrm>
            <a:off x="637761" y="5398299"/>
            <a:ext cx="10687878" cy="646331"/>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We will be comparing the performance of these models and find the best model for predicting the vehicle’s sales price.</a:t>
            </a:r>
          </a:p>
        </p:txBody>
      </p:sp>
    </p:spTree>
    <p:extLst>
      <p:ext uri="{BB962C8B-B14F-4D97-AF65-F5344CB8AC3E}">
        <p14:creationId xmlns:p14="http://schemas.microsoft.com/office/powerpoint/2010/main" val="397374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pattern of white flowers&#10;&#10;Description automatically generated">
            <a:extLst>
              <a:ext uri="{FF2B5EF4-FFF2-40B4-BE49-F238E27FC236}">
                <a16:creationId xmlns:a16="http://schemas.microsoft.com/office/drawing/2014/main" id="{F7BEB59C-8553-8F67-8214-DFE50BCBF93E}"/>
              </a:ext>
            </a:extLst>
          </p:cNvPr>
          <p:cNvPicPr>
            <a:picLocks noChangeAspect="1"/>
          </p:cNvPicPr>
          <p:nvPr/>
        </p:nvPicPr>
        <p:blipFill rotWithShape="1">
          <a:blip r:embed="rId3">
            <a:alphaModFix amt="35000"/>
            <a:grayscl/>
          </a:blip>
          <a:srcRect t="21741" b="22009"/>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4DAF002-F91A-E582-1082-9B651AED6FA3}"/>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CA" sz="4800"/>
              <a:t>PHASE 2</a:t>
            </a:r>
            <a:endParaRPr lang="en-US" sz="4800"/>
          </a:p>
        </p:txBody>
      </p:sp>
    </p:spTree>
    <p:extLst>
      <p:ext uri="{BB962C8B-B14F-4D97-AF65-F5344CB8AC3E}">
        <p14:creationId xmlns:p14="http://schemas.microsoft.com/office/powerpoint/2010/main" val="871364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84E9-9833-8FED-1085-1983D71C4C8F}"/>
              </a:ext>
            </a:extLst>
          </p:cNvPr>
          <p:cNvSpPr>
            <a:spLocks noGrp="1"/>
          </p:cNvSpPr>
          <p:nvPr>
            <p:ph type="title"/>
          </p:nvPr>
        </p:nvSpPr>
        <p:spPr>
          <a:xfrm>
            <a:off x="913795" y="609600"/>
            <a:ext cx="10353761" cy="1326321"/>
          </a:xfrm>
        </p:spPr>
        <p:txBody>
          <a:bodyPr>
            <a:normAutofit/>
          </a:bodyPr>
          <a:lstStyle/>
          <a:p>
            <a:r>
              <a:rPr lang="en-CA"/>
              <a:t>WORKFLOW</a:t>
            </a:r>
            <a:endParaRPr lang="en-CA" dirty="0"/>
          </a:p>
        </p:txBody>
      </p:sp>
      <p:graphicFrame>
        <p:nvGraphicFramePr>
          <p:cNvPr id="6" name="Content Placeholder 2">
            <a:extLst>
              <a:ext uri="{FF2B5EF4-FFF2-40B4-BE49-F238E27FC236}">
                <a16:creationId xmlns:a16="http://schemas.microsoft.com/office/drawing/2014/main" id="{B733B1A9-2D4C-8A3B-80C0-5B0C086C33AE}"/>
              </a:ext>
            </a:extLst>
          </p:cNvPr>
          <p:cNvGraphicFramePr>
            <a:graphicFrameLocks noGrp="1"/>
          </p:cNvGraphicFramePr>
          <p:nvPr>
            <p:ph idx="1"/>
            <p:extLst>
              <p:ext uri="{D42A27DB-BD31-4B8C-83A1-F6EECF244321}">
                <p14:modId xmlns:p14="http://schemas.microsoft.com/office/powerpoint/2010/main" val="3193911971"/>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302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EAD9-17E3-E819-C9B4-662CB80E882E}"/>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t>MODELS </a:t>
            </a:r>
            <a:endParaRPr lang="en-US"/>
          </a:p>
        </p:txBody>
      </p:sp>
      <p:sp>
        <p:nvSpPr>
          <p:cNvPr id="9" name="Rectangle 8">
            <a:extLst>
              <a:ext uri="{FF2B5EF4-FFF2-40B4-BE49-F238E27FC236}">
                <a16:creationId xmlns:a16="http://schemas.microsoft.com/office/drawing/2014/main" id="{651EABAF-EAF4-4813-BDA2-782CA3B20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43001625-EB55-02F5-6376-85A122ED5AD0}"/>
              </a:ext>
            </a:extLst>
          </p:cNvPr>
          <p:cNvGraphicFramePr/>
          <p:nvPr>
            <p:extLst>
              <p:ext uri="{D42A27DB-BD31-4B8C-83A1-F6EECF244321}">
                <p14:modId xmlns:p14="http://schemas.microsoft.com/office/powerpoint/2010/main" val="113474801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639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CDA2-58C0-7917-0B77-8A439EBAD79B}"/>
              </a:ext>
            </a:extLst>
          </p:cNvPr>
          <p:cNvSpPr>
            <a:spLocks noGrp="1"/>
          </p:cNvSpPr>
          <p:nvPr>
            <p:ph type="title"/>
          </p:nvPr>
        </p:nvSpPr>
        <p:spPr/>
        <p:txBody>
          <a:bodyPr>
            <a:normAutofit/>
          </a:bodyPr>
          <a:lstStyle/>
          <a:p>
            <a:r>
              <a:rPr lang="en-US">
                <a:latin typeface="Bookman Old Style"/>
              </a:rPr>
              <a:t>Train Test Split</a:t>
            </a:r>
            <a:endParaRPr lang="en-US"/>
          </a:p>
        </p:txBody>
      </p:sp>
      <p:sp>
        <p:nvSpPr>
          <p:cNvPr id="3" name="TextBox 2">
            <a:extLst>
              <a:ext uri="{FF2B5EF4-FFF2-40B4-BE49-F238E27FC236}">
                <a16:creationId xmlns:a16="http://schemas.microsoft.com/office/drawing/2014/main" id="{1BC5151A-87A8-2F55-83D0-C99F808AD940}"/>
              </a:ext>
            </a:extLst>
          </p:cNvPr>
          <p:cNvSpPr txBox="1"/>
          <p:nvPr/>
        </p:nvSpPr>
        <p:spPr>
          <a:xfrm>
            <a:off x="2848428" y="2077357"/>
            <a:ext cx="63052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is </a:t>
            </a:r>
            <a:r>
              <a:rPr lang="en-US" dirty="0" err="1"/>
              <a:t>splitted</a:t>
            </a:r>
            <a:r>
              <a:rPr lang="en-US" dirty="0"/>
              <a:t> into train and test with 80:20 split.</a:t>
            </a:r>
          </a:p>
        </p:txBody>
      </p:sp>
      <p:pic>
        <p:nvPicPr>
          <p:cNvPr id="5" name="Picture 4" descr="A black text on a white background&#10;&#10;Description automatically generated">
            <a:extLst>
              <a:ext uri="{FF2B5EF4-FFF2-40B4-BE49-F238E27FC236}">
                <a16:creationId xmlns:a16="http://schemas.microsoft.com/office/drawing/2014/main" id="{0A9938C4-05D4-207D-E5EF-3BC3E68E5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232" y="2986503"/>
            <a:ext cx="5287243" cy="1400356"/>
          </a:xfrm>
          <a:prstGeom prst="rect">
            <a:avLst/>
          </a:prstGeom>
        </p:spPr>
      </p:pic>
    </p:spTree>
    <p:extLst>
      <p:ext uri="{BB962C8B-B14F-4D97-AF65-F5344CB8AC3E}">
        <p14:creationId xmlns:p14="http://schemas.microsoft.com/office/powerpoint/2010/main" val="3227224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5D99-6F90-30C9-EF24-A2187A401C82}"/>
              </a:ext>
            </a:extLst>
          </p:cNvPr>
          <p:cNvSpPr>
            <a:spLocks noGrp="1"/>
          </p:cNvSpPr>
          <p:nvPr>
            <p:ph type="title"/>
          </p:nvPr>
        </p:nvSpPr>
        <p:spPr/>
        <p:txBody>
          <a:bodyPr/>
          <a:lstStyle/>
          <a:p>
            <a:r>
              <a:rPr lang="en-CA" dirty="0"/>
              <a:t>MULTILINEAR REGRESSION</a:t>
            </a:r>
          </a:p>
        </p:txBody>
      </p:sp>
      <p:sp>
        <p:nvSpPr>
          <p:cNvPr id="3" name="TextBox 2">
            <a:extLst>
              <a:ext uri="{FF2B5EF4-FFF2-40B4-BE49-F238E27FC236}">
                <a16:creationId xmlns:a16="http://schemas.microsoft.com/office/drawing/2014/main" id="{3425C5AB-0607-AC3F-9674-CBE52F4AB418}"/>
              </a:ext>
            </a:extLst>
          </p:cNvPr>
          <p:cNvSpPr txBox="1"/>
          <p:nvPr/>
        </p:nvSpPr>
        <p:spPr>
          <a:xfrm>
            <a:off x="868076" y="1935920"/>
            <a:ext cx="10353761" cy="3416320"/>
          </a:xfrm>
          <a:prstGeom prst="rect">
            <a:avLst/>
          </a:prstGeom>
          <a:noFill/>
        </p:spPr>
        <p:txBody>
          <a:bodyPr wrap="square" rtlCol="0">
            <a:spAutoFit/>
          </a:bodyPr>
          <a:lstStyle/>
          <a:p>
            <a:pPr marL="571500" indent="-571500">
              <a:buFont typeface="Arial" panose="020B0604020202020204" pitchFamily="34" charset="0"/>
              <a:buChar char="•"/>
            </a:pPr>
            <a:r>
              <a:rPr lang="en-US" sz="3600" b="0" i="0" dirty="0">
                <a:effectLst/>
                <a:latin typeface="Angsana New" panose="020B0502040204020203" pitchFamily="18" charset="-34"/>
                <a:cs typeface="Angsana New" panose="020B0502040204020203" pitchFamily="18" charset="-34"/>
              </a:rPr>
              <a:t>Multiple linear regression is a statistical method used to understand how two or more independent variables are related to a single dependent variable by finding the best-fitting line.</a:t>
            </a:r>
          </a:p>
          <a:p>
            <a:pPr marL="571500" indent="-571500">
              <a:buFont typeface="Arial" panose="020B0604020202020204" pitchFamily="34" charset="0"/>
              <a:buChar char="•"/>
            </a:pPr>
            <a:r>
              <a:rPr lang="en-US" sz="3600" dirty="0">
                <a:latin typeface="Angsana New" panose="020B0502040204020203" pitchFamily="18" charset="-34"/>
                <a:cs typeface="Angsana New" panose="020B0502040204020203" pitchFamily="18" charset="-34"/>
              </a:rPr>
              <a:t>It helps to predict outcomes based on these variables.</a:t>
            </a:r>
          </a:p>
          <a:p>
            <a:endParaRPr lang="en-US" sz="3600" dirty="0">
              <a:latin typeface="Angsana New" panose="020B0502040204020203" pitchFamily="18" charset="-34"/>
              <a:cs typeface="Angsana New" panose="020B0502040204020203" pitchFamily="18" charset="-34"/>
            </a:endParaRPr>
          </a:p>
          <a:p>
            <a:endParaRPr lang="en-CA" sz="3600" dirty="0">
              <a:latin typeface="Angsana New" panose="020B0502040204020203" pitchFamily="18" charset="-34"/>
              <a:cs typeface="Angsana New" panose="020B0502040204020203" pitchFamily="18" charset="-34"/>
            </a:endParaRPr>
          </a:p>
        </p:txBody>
      </p:sp>
      <p:pic>
        <p:nvPicPr>
          <p:cNvPr id="6" name="Picture 5">
            <a:extLst>
              <a:ext uri="{FF2B5EF4-FFF2-40B4-BE49-F238E27FC236}">
                <a16:creationId xmlns:a16="http://schemas.microsoft.com/office/drawing/2014/main" id="{ABF64B06-067C-937C-350A-276FF127A718}"/>
              </a:ext>
            </a:extLst>
          </p:cNvPr>
          <p:cNvPicPr>
            <a:picLocks noChangeAspect="1"/>
          </p:cNvPicPr>
          <p:nvPr/>
        </p:nvPicPr>
        <p:blipFill>
          <a:blip r:embed="rId2"/>
          <a:stretch>
            <a:fillRect/>
          </a:stretch>
        </p:blipFill>
        <p:spPr>
          <a:xfrm>
            <a:off x="3287230" y="4607203"/>
            <a:ext cx="4362482" cy="428628"/>
          </a:xfrm>
          <a:prstGeom prst="rect">
            <a:avLst/>
          </a:prstGeom>
        </p:spPr>
      </p:pic>
    </p:spTree>
    <p:extLst>
      <p:ext uri="{BB962C8B-B14F-4D97-AF65-F5344CB8AC3E}">
        <p14:creationId xmlns:p14="http://schemas.microsoft.com/office/powerpoint/2010/main" val="232809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831D-DB9A-63FC-CD82-196E82AE479E}"/>
              </a:ext>
            </a:extLst>
          </p:cNvPr>
          <p:cNvSpPr>
            <a:spLocks noGrp="1"/>
          </p:cNvSpPr>
          <p:nvPr>
            <p:ph type="title"/>
          </p:nvPr>
        </p:nvSpPr>
        <p:spPr/>
        <p:txBody>
          <a:bodyPr/>
          <a:lstStyle/>
          <a:p>
            <a:r>
              <a:rPr lang="en-CA"/>
              <a:t>LINEAR REGRESSION</a:t>
            </a:r>
          </a:p>
        </p:txBody>
      </p:sp>
      <p:pic>
        <p:nvPicPr>
          <p:cNvPr id="3" name="Picture 2" descr="A screenshot of a computer program&#10;&#10;Description automatically generated">
            <a:extLst>
              <a:ext uri="{FF2B5EF4-FFF2-40B4-BE49-F238E27FC236}">
                <a16:creationId xmlns:a16="http://schemas.microsoft.com/office/drawing/2014/main" id="{0CB0916D-9E08-FD9F-572C-04FC77ECA9E7}"/>
              </a:ext>
            </a:extLst>
          </p:cNvPr>
          <p:cNvPicPr>
            <a:picLocks noChangeAspect="1"/>
          </p:cNvPicPr>
          <p:nvPr/>
        </p:nvPicPr>
        <p:blipFill>
          <a:blip r:embed="rId2"/>
          <a:stretch>
            <a:fillRect/>
          </a:stretch>
        </p:blipFill>
        <p:spPr>
          <a:xfrm>
            <a:off x="758825" y="1794013"/>
            <a:ext cx="8347622" cy="4586907"/>
          </a:xfrm>
          <a:prstGeom prst="rect">
            <a:avLst/>
          </a:prstGeom>
        </p:spPr>
      </p:pic>
      <p:pic>
        <p:nvPicPr>
          <p:cNvPr id="4" name="Picture 3">
            <a:extLst>
              <a:ext uri="{FF2B5EF4-FFF2-40B4-BE49-F238E27FC236}">
                <a16:creationId xmlns:a16="http://schemas.microsoft.com/office/drawing/2014/main" id="{61741444-9D27-B747-D967-856E1B1CD4F9}"/>
              </a:ext>
            </a:extLst>
          </p:cNvPr>
          <p:cNvPicPr>
            <a:picLocks noChangeAspect="1"/>
          </p:cNvPicPr>
          <p:nvPr/>
        </p:nvPicPr>
        <p:blipFill>
          <a:blip r:embed="rId3"/>
          <a:stretch>
            <a:fillRect/>
          </a:stretch>
        </p:blipFill>
        <p:spPr>
          <a:xfrm>
            <a:off x="9370823" y="2488145"/>
            <a:ext cx="2486559" cy="381272"/>
          </a:xfrm>
          <a:prstGeom prst="rect">
            <a:avLst/>
          </a:prstGeom>
        </p:spPr>
      </p:pic>
      <p:pic>
        <p:nvPicPr>
          <p:cNvPr id="5" name="Picture 4">
            <a:extLst>
              <a:ext uri="{FF2B5EF4-FFF2-40B4-BE49-F238E27FC236}">
                <a16:creationId xmlns:a16="http://schemas.microsoft.com/office/drawing/2014/main" id="{26DC7D1B-27EF-1289-C59E-786DDCD8201A}"/>
              </a:ext>
            </a:extLst>
          </p:cNvPr>
          <p:cNvPicPr>
            <a:picLocks noChangeAspect="1"/>
          </p:cNvPicPr>
          <p:nvPr/>
        </p:nvPicPr>
        <p:blipFill>
          <a:blip r:embed="rId4"/>
          <a:stretch>
            <a:fillRect/>
          </a:stretch>
        </p:blipFill>
        <p:spPr>
          <a:xfrm>
            <a:off x="9432942" y="3086080"/>
            <a:ext cx="2362319" cy="393720"/>
          </a:xfrm>
          <a:prstGeom prst="rect">
            <a:avLst/>
          </a:prstGeom>
        </p:spPr>
      </p:pic>
      <p:sp>
        <p:nvSpPr>
          <p:cNvPr id="6" name="TextBox 5">
            <a:extLst>
              <a:ext uri="{FF2B5EF4-FFF2-40B4-BE49-F238E27FC236}">
                <a16:creationId xmlns:a16="http://schemas.microsoft.com/office/drawing/2014/main" id="{6D9D96AC-692C-F9FE-0602-8895299B8461}"/>
              </a:ext>
            </a:extLst>
          </p:cNvPr>
          <p:cNvSpPr txBox="1"/>
          <p:nvPr/>
        </p:nvSpPr>
        <p:spPr>
          <a:xfrm>
            <a:off x="9715500" y="1967918"/>
            <a:ext cx="1610139" cy="369332"/>
          </a:xfrm>
          <a:prstGeom prst="rect">
            <a:avLst/>
          </a:prstGeom>
          <a:noFill/>
        </p:spPr>
        <p:txBody>
          <a:bodyPr wrap="square" rtlCol="0">
            <a:spAutoFit/>
          </a:bodyPr>
          <a:lstStyle/>
          <a:p>
            <a:r>
              <a:rPr lang="en-CA"/>
              <a:t>RMSE VALUE</a:t>
            </a:r>
          </a:p>
        </p:txBody>
      </p:sp>
      <p:sp>
        <p:nvSpPr>
          <p:cNvPr id="7" name="TextBox 6">
            <a:extLst>
              <a:ext uri="{FF2B5EF4-FFF2-40B4-BE49-F238E27FC236}">
                <a16:creationId xmlns:a16="http://schemas.microsoft.com/office/drawing/2014/main" id="{F886C11C-DF4E-753C-E6EC-F33122A3F65E}"/>
              </a:ext>
            </a:extLst>
          </p:cNvPr>
          <p:cNvSpPr txBox="1"/>
          <p:nvPr/>
        </p:nvSpPr>
        <p:spPr>
          <a:xfrm flipH="1">
            <a:off x="9935154" y="3886200"/>
            <a:ext cx="1390485" cy="369332"/>
          </a:xfrm>
          <a:prstGeom prst="rect">
            <a:avLst/>
          </a:prstGeom>
          <a:noFill/>
        </p:spPr>
        <p:txBody>
          <a:bodyPr wrap="square" rtlCol="0">
            <a:spAutoFit/>
          </a:bodyPr>
          <a:lstStyle/>
          <a:p>
            <a:r>
              <a:rPr lang="en-CA"/>
              <a:t>Best Fit</a:t>
            </a:r>
          </a:p>
        </p:txBody>
      </p:sp>
    </p:spTree>
    <p:extLst>
      <p:ext uri="{BB962C8B-B14F-4D97-AF65-F5344CB8AC3E}">
        <p14:creationId xmlns:p14="http://schemas.microsoft.com/office/powerpoint/2010/main" val="237795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4F98C-694B-3BD4-F392-B58D5303F222}"/>
              </a:ext>
            </a:extLst>
          </p:cNvPr>
          <p:cNvPicPr>
            <a:picLocks noChangeAspect="1"/>
          </p:cNvPicPr>
          <p:nvPr/>
        </p:nvPicPr>
        <p:blipFill rotWithShape="1">
          <a:blip r:embed="rId3">
            <a:alphaModFix amt="35000"/>
            <a:grayscl/>
          </a:blip>
          <a:srcRect b="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ubtitle 2"/>
          <p:cNvSpPr>
            <a:spLocks noGrp="1"/>
          </p:cNvSpPr>
          <p:nvPr>
            <p:ph type="subTitle" idx="1"/>
          </p:nvPr>
        </p:nvSpPr>
        <p:spPr>
          <a:xfrm>
            <a:off x="1058516" y="2047739"/>
            <a:ext cx="10252213" cy="3935618"/>
          </a:xfrm>
        </p:spPr>
        <p:txBody>
          <a:bodyPr vert="horz" lIns="91440" tIns="45720" rIns="91440" bIns="45720" rtlCol="0">
            <a:normAutofit/>
          </a:bodyPr>
          <a:lstStyle/>
          <a:p>
            <a:pPr algn="just">
              <a:lnSpc>
                <a:spcPct val="110000"/>
              </a:lnSpc>
            </a:pPr>
            <a:r>
              <a:rPr lang="en-US" sz="3200">
                <a:latin typeface="Times New Roman" panose="02020603050405020304" pitchFamily="18" charset="0"/>
                <a:cs typeface="Times New Roman" panose="02020603050405020304" pitchFamily="18" charset="0"/>
              </a:rPr>
              <a:t>The goal of this project is to build machine learning model that can precisely predict a used car's price based on its attributes so that buyers can make proper decisions. The data is preprocessed, and it will be used to build model for predicting the vehicle’s selling price.</a:t>
            </a:r>
          </a:p>
          <a:p>
            <a:pPr algn="just">
              <a:lnSpc>
                <a:spcPct val="110000"/>
              </a:lnSpc>
            </a:pPr>
            <a:r>
              <a:rPr lang="en-US" sz="320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2661944C-A003-83AF-3AEA-2CA801CCFF75}"/>
              </a:ext>
            </a:extLst>
          </p:cNvPr>
          <p:cNvSpPr txBox="1"/>
          <p:nvPr/>
        </p:nvSpPr>
        <p:spPr>
          <a:xfrm>
            <a:off x="4621695" y="700709"/>
            <a:ext cx="3294822" cy="646331"/>
          </a:xfrm>
          <a:prstGeom prst="rect">
            <a:avLst/>
          </a:prstGeom>
          <a:noFill/>
        </p:spPr>
        <p:txBody>
          <a:bodyPr wrap="square" rtlCol="0">
            <a:spAutoFit/>
          </a:bodyPr>
          <a:lstStyle/>
          <a:p>
            <a:r>
              <a:rPr lang="en-CA" sz="3600">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219183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3EDC-E0B2-E7B1-A2C9-ECFD92E8A10B}"/>
              </a:ext>
            </a:extLst>
          </p:cNvPr>
          <p:cNvSpPr>
            <a:spLocks noGrp="1"/>
          </p:cNvSpPr>
          <p:nvPr>
            <p:ph type="title"/>
          </p:nvPr>
        </p:nvSpPr>
        <p:spPr/>
        <p:txBody>
          <a:bodyPr/>
          <a:lstStyle/>
          <a:p>
            <a:r>
              <a:rPr lang="en-US" b="0" dirty="0">
                <a:ea typeface="+mj-lt"/>
                <a:cs typeface="+mj-lt"/>
              </a:rPr>
              <a:t>Split data using 10-fold cross validation</a:t>
            </a:r>
            <a:endParaRPr lang="en-US" dirty="0"/>
          </a:p>
        </p:txBody>
      </p:sp>
      <p:pic>
        <p:nvPicPr>
          <p:cNvPr id="3" name="Picture 3" descr="A screenshot of a computer&#10;&#10;Description automatically generated">
            <a:extLst>
              <a:ext uri="{FF2B5EF4-FFF2-40B4-BE49-F238E27FC236}">
                <a16:creationId xmlns:a16="http://schemas.microsoft.com/office/drawing/2014/main" id="{53F4912B-83A0-96B2-0465-C3CB5130BB52}"/>
              </a:ext>
            </a:extLst>
          </p:cNvPr>
          <p:cNvPicPr>
            <a:picLocks noChangeAspect="1"/>
          </p:cNvPicPr>
          <p:nvPr/>
        </p:nvPicPr>
        <p:blipFill>
          <a:blip r:embed="rId2"/>
          <a:stretch>
            <a:fillRect/>
          </a:stretch>
        </p:blipFill>
        <p:spPr>
          <a:xfrm>
            <a:off x="2599198" y="2334539"/>
            <a:ext cx="6702457" cy="2438840"/>
          </a:xfrm>
          <a:prstGeom prst="rect">
            <a:avLst/>
          </a:prstGeom>
        </p:spPr>
      </p:pic>
    </p:spTree>
    <p:extLst>
      <p:ext uri="{BB962C8B-B14F-4D97-AF65-F5344CB8AC3E}">
        <p14:creationId xmlns:p14="http://schemas.microsoft.com/office/powerpoint/2010/main" val="3845539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16B6-8CDB-DDCB-77B4-EBDB889C71BC}"/>
              </a:ext>
            </a:extLst>
          </p:cNvPr>
          <p:cNvSpPr>
            <a:spLocks noGrp="1"/>
          </p:cNvSpPr>
          <p:nvPr>
            <p:ph type="title"/>
          </p:nvPr>
        </p:nvSpPr>
        <p:spPr/>
        <p:txBody>
          <a:bodyPr/>
          <a:lstStyle/>
          <a:p>
            <a:r>
              <a:rPr lang="en-US" b="0" dirty="0">
                <a:ea typeface="+mj-lt"/>
                <a:cs typeface="+mj-lt"/>
              </a:rPr>
              <a:t>Split data using 10-times-K-fold Cross-Validation</a:t>
            </a:r>
            <a:endParaRPr lang="en-US" dirty="0"/>
          </a:p>
        </p:txBody>
      </p:sp>
      <p:pic>
        <p:nvPicPr>
          <p:cNvPr id="3" name="Picture 3" descr="A screenshot of a computer error&#10;&#10;Description automatically generated">
            <a:extLst>
              <a:ext uri="{FF2B5EF4-FFF2-40B4-BE49-F238E27FC236}">
                <a16:creationId xmlns:a16="http://schemas.microsoft.com/office/drawing/2014/main" id="{895AE214-2F20-1671-62BD-108F6533035F}"/>
              </a:ext>
            </a:extLst>
          </p:cNvPr>
          <p:cNvPicPr>
            <a:picLocks noChangeAspect="1"/>
          </p:cNvPicPr>
          <p:nvPr/>
        </p:nvPicPr>
        <p:blipFill>
          <a:blip r:embed="rId2"/>
          <a:stretch>
            <a:fillRect/>
          </a:stretch>
        </p:blipFill>
        <p:spPr>
          <a:xfrm>
            <a:off x="2485968" y="2517339"/>
            <a:ext cx="6631756" cy="2635165"/>
          </a:xfrm>
          <a:prstGeom prst="rect">
            <a:avLst/>
          </a:prstGeom>
        </p:spPr>
      </p:pic>
    </p:spTree>
    <p:extLst>
      <p:ext uri="{BB962C8B-B14F-4D97-AF65-F5344CB8AC3E}">
        <p14:creationId xmlns:p14="http://schemas.microsoft.com/office/powerpoint/2010/main" val="1180293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C5E8-3283-AD2B-89DD-E88041F82D2E}"/>
              </a:ext>
            </a:extLst>
          </p:cNvPr>
          <p:cNvSpPr>
            <a:spLocks noGrp="1"/>
          </p:cNvSpPr>
          <p:nvPr>
            <p:ph type="title"/>
          </p:nvPr>
        </p:nvSpPr>
        <p:spPr/>
        <p:txBody>
          <a:bodyPr>
            <a:normAutofit/>
          </a:bodyPr>
          <a:lstStyle/>
          <a:p>
            <a:r>
              <a:rPr lang="en-US" sz="2700" dirty="0">
                <a:ea typeface="+mj-lt"/>
                <a:cs typeface="+mj-lt"/>
              </a:rPr>
              <a:t>10-fold cross validation</a:t>
            </a:r>
            <a:br>
              <a:rPr lang="en-CA" sz="2700" dirty="0"/>
            </a:br>
            <a:r>
              <a:rPr lang="en-CA" sz="2700" dirty="0"/>
              <a:t>VS </a:t>
            </a:r>
            <a:r>
              <a:rPr lang="en-US" sz="2700" dirty="0">
                <a:ea typeface="+mj-lt"/>
                <a:cs typeface="+mj-lt"/>
              </a:rPr>
              <a:t>10-times-K-fold Cross-Validation</a:t>
            </a:r>
            <a:br>
              <a:rPr lang="en-CA" dirty="0"/>
            </a:br>
            <a:endParaRPr lang="en-CA" dirty="0"/>
          </a:p>
        </p:txBody>
      </p:sp>
      <p:graphicFrame>
        <p:nvGraphicFramePr>
          <p:cNvPr id="4" name="Table 4">
            <a:extLst>
              <a:ext uri="{FF2B5EF4-FFF2-40B4-BE49-F238E27FC236}">
                <a16:creationId xmlns:a16="http://schemas.microsoft.com/office/drawing/2014/main" id="{64B920CB-E5F7-F797-5B72-0B89FE15194A}"/>
              </a:ext>
            </a:extLst>
          </p:cNvPr>
          <p:cNvGraphicFramePr>
            <a:graphicFrameLocks noGrp="1"/>
          </p:cNvGraphicFramePr>
          <p:nvPr>
            <p:ph idx="1"/>
            <p:extLst>
              <p:ext uri="{D42A27DB-BD31-4B8C-83A1-F6EECF244321}">
                <p14:modId xmlns:p14="http://schemas.microsoft.com/office/powerpoint/2010/main" val="1476210227"/>
              </p:ext>
            </p:extLst>
          </p:nvPr>
        </p:nvGraphicFramePr>
        <p:xfrm>
          <a:off x="509752" y="2095499"/>
          <a:ext cx="10758320" cy="2649921"/>
        </p:xfrm>
        <a:graphic>
          <a:graphicData uri="http://schemas.openxmlformats.org/drawingml/2006/table">
            <a:tbl>
              <a:tblPr firstRow="1" bandRow="1">
                <a:tableStyleId>{5C22544A-7EE6-4342-B048-85BDC9FD1C3A}</a:tableStyleId>
              </a:tblPr>
              <a:tblGrid>
                <a:gridCol w="2689580">
                  <a:extLst>
                    <a:ext uri="{9D8B030D-6E8A-4147-A177-3AD203B41FA5}">
                      <a16:colId xmlns:a16="http://schemas.microsoft.com/office/drawing/2014/main" val="2683814253"/>
                    </a:ext>
                  </a:extLst>
                </a:gridCol>
                <a:gridCol w="2689580">
                  <a:extLst>
                    <a:ext uri="{9D8B030D-6E8A-4147-A177-3AD203B41FA5}">
                      <a16:colId xmlns:a16="http://schemas.microsoft.com/office/drawing/2014/main" val="4273223045"/>
                    </a:ext>
                  </a:extLst>
                </a:gridCol>
                <a:gridCol w="2689580">
                  <a:extLst>
                    <a:ext uri="{9D8B030D-6E8A-4147-A177-3AD203B41FA5}">
                      <a16:colId xmlns:a16="http://schemas.microsoft.com/office/drawing/2014/main" val="4035184009"/>
                    </a:ext>
                  </a:extLst>
                </a:gridCol>
                <a:gridCol w="2689580">
                  <a:extLst>
                    <a:ext uri="{9D8B030D-6E8A-4147-A177-3AD203B41FA5}">
                      <a16:colId xmlns:a16="http://schemas.microsoft.com/office/drawing/2014/main" val="3158315197"/>
                    </a:ext>
                  </a:extLst>
                </a:gridCol>
              </a:tblGrid>
              <a:tr h="711192">
                <a:tc>
                  <a:txBody>
                    <a:bodyPr/>
                    <a:lstStyle/>
                    <a:p>
                      <a:endParaRPr lang="en-CA" dirty="0"/>
                    </a:p>
                  </a:txBody>
                  <a:tcPr/>
                </a:tc>
                <a:tc>
                  <a:txBody>
                    <a:bodyPr/>
                    <a:lstStyle/>
                    <a:p>
                      <a:r>
                        <a:rPr lang="en-CA" dirty="0"/>
                        <a:t>RMSE</a:t>
                      </a:r>
                    </a:p>
                  </a:txBody>
                  <a:tcPr/>
                </a:tc>
                <a:tc>
                  <a:txBody>
                    <a:bodyPr/>
                    <a:lstStyle/>
                    <a:p>
                      <a:r>
                        <a:rPr lang="en-CA" dirty="0"/>
                        <a:t>RSQUARED</a:t>
                      </a:r>
                    </a:p>
                  </a:txBody>
                  <a:tcPr/>
                </a:tc>
                <a:tc>
                  <a:txBody>
                    <a:bodyPr/>
                    <a:lstStyle/>
                    <a:p>
                      <a:r>
                        <a:rPr lang="en-CA" dirty="0"/>
                        <a:t>MAE</a:t>
                      </a:r>
                    </a:p>
                  </a:txBody>
                  <a:tcPr/>
                </a:tc>
                <a:extLst>
                  <a:ext uri="{0D108BD9-81ED-4DB2-BD59-A6C34878D82A}">
                    <a16:rowId xmlns:a16="http://schemas.microsoft.com/office/drawing/2014/main" val="2752002926"/>
                  </a:ext>
                </a:extLst>
              </a:tr>
              <a:tr h="711192">
                <a:tc>
                  <a:txBody>
                    <a:bodyPr/>
                    <a:lstStyle/>
                    <a:p>
                      <a:r>
                        <a:rPr lang="en-US" b="0" dirty="0">
                          <a:ea typeface="+mj-lt"/>
                          <a:cs typeface="+mj-lt"/>
                        </a:rPr>
                        <a:t>10-fold cross validation</a:t>
                      </a:r>
                      <a:endParaRPr lang="en-CA" dirty="0"/>
                    </a:p>
                  </a:txBody>
                  <a:tcPr/>
                </a:tc>
                <a:tc>
                  <a:txBody>
                    <a:bodyPr/>
                    <a:lstStyle/>
                    <a:p>
                      <a:r>
                        <a:rPr lang="en-CA" dirty="0"/>
                        <a:t>0.04236024</a:t>
                      </a:r>
                    </a:p>
                  </a:txBody>
                  <a:tcPr/>
                </a:tc>
                <a:tc>
                  <a:txBody>
                    <a:bodyPr/>
                    <a:lstStyle/>
                    <a:p>
                      <a:r>
                        <a:rPr lang="en-CA" dirty="0"/>
                        <a:t>0.4565369</a:t>
                      </a:r>
                    </a:p>
                  </a:txBody>
                  <a:tcPr/>
                </a:tc>
                <a:tc>
                  <a:txBody>
                    <a:bodyPr/>
                    <a:lstStyle/>
                    <a:p>
                      <a:r>
                        <a:rPr lang="en-CA" dirty="0"/>
                        <a:t>0.02330913</a:t>
                      </a:r>
                    </a:p>
                  </a:txBody>
                  <a:tcPr/>
                </a:tc>
                <a:extLst>
                  <a:ext uri="{0D108BD9-81ED-4DB2-BD59-A6C34878D82A}">
                    <a16:rowId xmlns:a16="http://schemas.microsoft.com/office/drawing/2014/main" val="1975294152"/>
                  </a:ext>
                </a:extLst>
              </a:tr>
              <a:tr h="1227537">
                <a:tc>
                  <a:txBody>
                    <a:bodyPr/>
                    <a:lstStyle/>
                    <a:p>
                      <a:r>
                        <a:rPr lang="en-US" b="0" dirty="0">
                          <a:ea typeface="+mj-lt"/>
                          <a:cs typeface="+mj-lt"/>
                        </a:rPr>
                        <a:t>10-times-K-fold Cross-Validation</a:t>
                      </a:r>
                      <a:endParaRPr lang="en-CA" dirty="0"/>
                    </a:p>
                  </a:txBody>
                  <a:tcPr/>
                </a:tc>
                <a:tc>
                  <a:txBody>
                    <a:bodyPr/>
                    <a:lstStyle/>
                    <a:p>
                      <a:r>
                        <a:rPr lang="en-CA" dirty="0"/>
                        <a:t>0.04241863</a:t>
                      </a:r>
                    </a:p>
                  </a:txBody>
                  <a:tcPr/>
                </a:tc>
                <a:tc>
                  <a:txBody>
                    <a:bodyPr/>
                    <a:lstStyle/>
                    <a:p>
                      <a:r>
                        <a:rPr lang="en-CA" dirty="0"/>
                        <a:t>0.4546043</a:t>
                      </a:r>
                    </a:p>
                  </a:txBody>
                  <a:tcPr/>
                </a:tc>
                <a:tc>
                  <a:txBody>
                    <a:bodyPr/>
                    <a:lstStyle/>
                    <a:p>
                      <a:r>
                        <a:rPr lang="en-CA" dirty="0"/>
                        <a:t>0.02329786</a:t>
                      </a:r>
                    </a:p>
                  </a:txBody>
                  <a:tcPr/>
                </a:tc>
                <a:extLst>
                  <a:ext uri="{0D108BD9-81ED-4DB2-BD59-A6C34878D82A}">
                    <a16:rowId xmlns:a16="http://schemas.microsoft.com/office/drawing/2014/main" val="3132860151"/>
                  </a:ext>
                </a:extLst>
              </a:tr>
            </a:tbl>
          </a:graphicData>
        </a:graphic>
      </p:graphicFrame>
    </p:spTree>
    <p:extLst>
      <p:ext uri="{BB962C8B-B14F-4D97-AF65-F5344CB8AC3E}">
        <p14:creationId xmlns:p14="http://schemas.microsoft.com/office/powerpoint/2010/main" val="968154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EB42-5616-8B26-7A56-0DEEC73041AC}"/>
              </a:ext>
            </a:extLst>
          </p:cNvPr>
          <p:cNvSpPr>
            <a:spLocks noGrp="1"/>
          </p:cNvSpPr>
          <p:nvPr>
            <p:ph type="title"/>
          </p:nvPr>
        </p:nvSpPr>
        <p:spPr>
          <a:xfrm>
            <a:off x="7872575" y="628651"/>
            <a:ext cx="3643150" cy="3495674"/>
          </a:xfrm>
        </p:spPr>
        <p:txBody>
          <a:bodyPr vert="horz" lIns="91440" tIns="45720" rIns="91440" bIns="45720" rtlCol="0" anchor="b">
            <a:normAutofit/>
          </a:bodyPr>
          <a:lstStyle/>
          <a:p>
            <a:pPr algn="l"/>
            <a:r>
              <a:rPr lang="en-US" sz="4000"/>
              <a:t>PLot MLR</a:t>
            </a:r>
          </a:p>
        </p:txBody>
      </p:sp>
      <p:sp>
        <p:nvSpPr>
          <p:cNvPr id="11" name="Rectangle 10">
            <a:extLst>
              <a:ext uri="{FF2B5EF4-FFF2-40B4-BE49-F238E27FC236}">
                <a16:creationId xmlns:a16="http://schemas.microsoft.com/office/drawing/2014/main" id="{108878BF-C38F-4397-9F99-DA2BDE3C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B5EFC2-C214-4562-A591-58393C1543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aph of a line&#10;&#10;Description automatically generated">
            <a:extLst>
              <a:ext uri="{FF2B5EF4-FFF2-40B4-BE49-F238E27FC236}">
                <a16:creationId xmlns:a16="http://schemas.microsoft.com/office/drawing/2014/main" id="{00CCFA8D-85EE-CCDC-3F21-CF39EBF1A6B3}"/>
              </a:ext>
            </a:extLst>
          </p:cNvPr>
          <p:cNvPicPr>
            <a:picLocks noChangeAspect="1"/>
          </p:cNvPicPr>
          <p:nvPr/>
        </p:nvPicPr>
        <p:blipFill rotWithShape="1">
          <a:blip r:embed="rId3"/>
          <a:srcRect l="17656" r="15427" b="-1"/>
          <a:stretch/>
        </p:blipFill>
        <p:spPr>
          <a:xfrm>
            <a:off x="1125556" y="1114869"/>
            <a:ext cx="3196760" cy="2770811"/>
          </a:xfrm>
          <a:prstGeom prst="rect">
            <a:avLst/>
          </a:prstGeom>
        </p:spPr>
      </p:pic>
      <p:sp>
        <p:nvSpPr>
          <p:cNvPr id="15" name="Rectangle 14">
            <a:extLst>
              <a:ext uri="{FF2B5EF4-FFF2-40B4-BE49-F238E27FC236}">
                <a16:creationId xmlns:a16="http://schemas.microsoft.com/office/drawing/2014/main" id="{69152508-F55F-4802-B87D-76DF8B7E0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860" y="1114868"/>
            <a:ext cx="2599673" cy="1589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2FD99FD2-7C70-73EC-83A4-C4E2ECE646EF}"/>
              </a:ext>
            </a:extLst>
          </p:cNvPr>
          <p:cNvPicPr>
            <a:picLocks noChangeAspect="1"/>
          </p:cNvPicPr>
          <p:nvPr/>
        </p:nvPicPr>
        <p:blipFill rotWithShape="1">
          <a:blip r:embed="rId4"/>
          <a:srcRect l="2133" r="2192"/>
          <a:stretch/>
        </p:blipFill>
        <p:spPr>
          <a:xfrm>
            <a:off x="4463860" y="1114868"/>
            <a:ext cx="2599673" cy="1589569"/>
          </a:xfrm>
          <a:prstGeom prst="rect">
            <a:avLst/>
          </a:prstGeom>
        </p:spPr>
      </p:pic>
      <p:sp>
        <p:nvSpPr>
          <p:cNvPr id="17" name="Rectangle 16">
            <a:extLst>
              <a:ext uri="{FF2B5EF4-FFF2-40B4-BE49-F238E27FC236}">
                <a16:creationId xmlns:a16="http://schemas.microsoft.com/office/drawing/2014/main" id="{A460BA81-F619-413A-8D27-CFC0E6125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5198" y="4006972"/>
            <a:ext cx="3205434" cy="173616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a:extLst>
              <a:ext uri="{FF2B5EF4-FFF2-40B4-BE49-F238E27FC236}">
                <a16:creationId xmlns:a16="http://schemas.microsoft.com/office/drawing/2014/main" id="{FEA67152-F5D8-D8BA-D4D8-7946803896E7}"/>
              </a:ext>
            </a:extLst>
          </p:cNvPr>
          <p:cNvPicPr>
            <a:picLocks noChangeAspect="1"/>
          </p:cNvPicPr>
          <p:nvPr/>
        </p:nvPicPr>
        <p:blipFill rotWithShape="1">
          <a:blip r:embed="rId5"/>
          <a:srcRect r="5" b="2414"/>
          <a:stretch/>
        </p:blipFill>
        <p:spPr>
          <a:xfrm>
            <a:off x="1125198" y="4006972"/>
            <a:ext cx="3205434" cy="1736161"/>
          </a:xfrm>
          <a:prstGeom prst="rect">
            <a:avLst/>
          </a:prstGeom>
        </p:spPr>
      </p:pic>
      <p:pic>
        <p:nvPicPr>
          <p:cNvPr id="5" name="Picture 5">
            <a:extLst>
              <a:ext uri="{FF2B5EF4-FFF2-40B4-BE49-F238E27FC236}">
                <a16:creationId xmlns:a16="http://schemas.microsoft.com/office/drawing/2014/main" id="{B5BBF387-2517-C97D-7075-2D0F5BE48F00}"/>
              </a:ext>
            </a:extLst>
          </p:cNvPr>
          <p:cNvPicPr>
            <a:picLocks noChangeAspect="1"/>
          </p:cNvPicPr>
          <p:nvPr/>
        </p:nvPicPr>
        <p:blipFill rotWithShape="1">
          <a:blip r:embed="rId6"/>
          <a:srcRect l="23438" r="24655"/>
          <a:stretch/>
        </p:blipFill>
        <p:spPr>
          <a:xfrm>
            <a:off x="4463861" y="2825729"/>
            <a:ext cx="2599674" cy="2917402"/>
          </a:xfrm>
          <a:prstGeom prst="rect">
            <a:avLst/>
          </a:prstGeom>
        </p:spPr>
      </p:pic>
    </p:spTree>
    <p:extLst>
      <p:ext uri="{BB962C8B-B14F-4D97-AF65-F5344CB8AC3E}">
        <p14:creationId xmlns:p14="http://schemas.microsoft.com/office/powerpoint/2010/main" val="2722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70E9-7B29-30A9-4487-C78BFCFE93D4}"/>
              </a:ext>
            </a:extLst>
          </p:cNvPr>
          <p:cNvSpPr>
            <a:spLocks noGrp="1"/>
          </p:cNvSpPr>
          <p:nvPr>
            <p:ph type="title"/>
          </p:nvPr>
        </p:nvSpPr>
        <p:spPr/>
        <p:txBody>
          <a:bodyPr/>
          <a:lstStyle/>
          <a:p>
            <a:r>
              <a:rPr lang="en-CA" dirty="0"/>
              <a:t>Support vector regression</a:t>
            </a:r>
          </a:p>
        </p:txBody>
      </p:sp>
      <p:sp>
        <p:nvSpPr>
          <p:cNvPr id="3" name="Content Placeholder 2">
            <a:extLst>
              <a:ext uri="{FF2B5EF4-FFF2-40B4-BE49-F238E27FC236}">
                <a16:creationId xmlns:a16="http://schemas.microsoft.com/office/drawing/2014/main" id="{58819719-1D96-8FBF-3A41-AE618712B94A}"/>
              </a:ext>
            </a:extLst>
          </p:cNvPr>
          <p:cNvSpPr>
            <a:spLocks noGrp="1"/>
          </p:cNvSpPr>
          <p:nvPr>
            <p:ph idx="1"/>
          </p:nvPr>
        </p:nvSpPr>
        <p:spPr/>
        <p:txBody>
          <a:bodyPr/>
          <a:lstStyle/>
          <a:p>
            <a:r>
              <a:rPr lang="en-CA" dirty="0"/>
              <a:t>It is a supervised machine learning technique used for regression.</a:t>
            </a:r>
          </a:p>
          <a:p>
            <a:pPr marL="0" indent="0">
              <a:buNone/>
            </a:pPr>
            <a:endParaRPr lang="en-CA" dirty="0"/>
          </a:p>
        </p:txBody>
      </p:sp>
      <p:pic>
        <p:nvPicPr>
          <p:cNvPr id="5" name="Picture 4">
            <a:extLst>
              <a:ext uri="{FF2B5EF4-FFF2-40B4-BE49-F238E27FC236}">
                <a16:creationId xmlns:a16="http://schemas.microsoft.com/office/drawing/2014/main" id="{92D8A156-8B35-769E-6F9A-1359CC5BCAC1}"/>
              </a:ext>
            </a:extLst>
          </p:cNvPr>
          <p:cNvPicPr>
            <a:picLocks noChangeAspect="1"/>
          </p:cNvPicPr>
          <p:nvPr/>
        </p:nvPicPr>
        <p:blipFill>
          <a:blip r:embed="rId2"/>
          <a:stretch>
            <a:fillRect/>
          </a:stretch>
        </p:blipFill>
        <p:spPr>
          <a:xfrm>
            <a:off x="1440299" y="2760369"/>
            <a:ext cx="8534462" cy="3429025"/>
          </a:xfrm>
          <a:prstGeom prst="rect">
            <a:avLst/>
          </a:prstGeom>
        </p:spPr>
      </p:pic>
    </p:spTree>
    <p:extLst>
      <p:ext uri="{BB962C8B-B14F-4D97-AF65-F5344CB8AC3E}">
        <p14:creationId xmlns:p14="http://schemas.microsoft.com/office/powerpoint/2010/main" val="1176459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15F7-05D4-0AAE-755A-B6F049AF914E}"/>
              </a:ext>
            </a:extLst>
          </p:cNvPr>
          <p:cNvSpPr>
            <a:spLocks noGrp="1"/>
          </p:cNvSpPr>
          <p:nvPr>
            <p:ph type="title"/>
          </p:nvPr>
        </p:nvSpPr>
        <p:spPr/>
        <p:txBody>
          <a:bodyPr/>
          <a:lstStyle/>
          <a:p>
            <a:r>
              <a:rPr lang="en-US" b="0">
                <a:ea typeface="+mj-lt"/>
                <a:cs typeface="+mj-lt"/>
              </a:rPr>
              <a:t>Support Vector Regression</a:t>
            </a:r>
            <a:endParaRPr lang="en-US"/>
          </a:p>
        </p:txBody>
      </p:sp>
      <p:pic>
        <p:nvPicPr>
          <p:cNvPr id="3" name="Picture 3" descr="A white background with black text&#10;&#10;Description automatically generated">
            <a:extLst>
              <a:ext uri="{FF2B5EF4-FFF2-40B4-BE49-F238E27FC236}">
                <a16:creationId xmlns:a16="http://schemas.microsoft.com/office/drawing/2014/main" id="{99037006-1BFB-7A4D-0B09-2FF658CCB256}"/>
              </a:ext>
            </a:extLst>
          </p:cNvPr>
          <p:cNvPicPr>
            <a:picLocks noChangeAspect="1"/>
          </p:cNvPicPr>
          <p:nvPr/>
        </p:nvPicPr>
        <p:blipFill>
          <a:blip r:embed="rId2"/>
          <a:stretch>
            <a:fillRect/>
          </a:stretch>
        </p:blipFill>
        <p:spPr>
          <a:xfrm>
            <a:off x="692351" y="2286182"/>
            <a:ext cx="7935697" cy="2838331"/>
          </a:xfrm>
          <a:prstGeom prst="rect">
            <a:avLst/>
          </a:prstGeom>
        </p:spPr>
      </p:pic>
      <p:pic>
        <p:nvPicPr>
          <p:cNvPr id="5" name="Picture 4">
            <a:extLst>
              <a:ext uri="{FF2B5EF4-FFF2-40B4-BE49-F238E27FC236}">
                <a16:creationId xmlns:a16="http://schemas.microsoft.com/office/drawing/2014/main" id="{3B0C5052-E6D3-9FB4-41F2-48D33089949C}"/>
              </a:ext>
            </a:extLst>
          </p:cNvPr>
          <p:cNvPicPr>
            <a:picLocks noChangeAspect="1"/>
          </p:cNvPicPr>
          <p:nvPr/>
        </p:nvPicPr>
        <p:blipFill>
          <a:blip r:embed="rId3"/>
          <a:stretch>
            <a:fillRect/>
          </a:stretch>
        </p:blipFill>
        <p:spPr>
          <a:xfrm>
            <a:off x="9585339" y="1657909"/>
            <a:ext cx="1914310" cy="969348"/>
          </a:xfrm>
          <a:prstGeom prst="rect">
            <a:avLst/>
          </a:prstGeom>
        </p:spPr>
      </p:pic>
      <p:pic>
        <p:nvPicPr>
          <p:cNvPr id="6" name="Picture 5">
            <a:extLst>
              <a:ext uri="{FF2B5EF4-FFF2-40B4-BE49-F238E27FC236}">
                <a16:creationId xmlns:a16="http://schemas.microsoft.com/office/drawing/2014/main" id="{2F188E13-B42E-243B-C439-2380793A6561}"/>
              </a:ext>
            </a:extLst>
          </p:cNvPr>
          <p:cNvPicPr>
            <a:picLocks noChangeAspect="1"/>
          </p:cNvPicPr>
          <p:nvPr/>
        </p:nvPicPr>
        <p:blipFill>
          <a:blip r:embed="rId4"/>
          <a:stretch>
            <a:fillRect/>
          </a:stretch>
        </p:blipFill>
        <p:spPr>
          <a:xfrm>
            <a:off x="9170775" y="2627257"/>
            <a:ext cx="2743438" cy="438950"/>
          </a:xfrm>
          <a:prstGeom prst="rect">
            <a:avLst/>
          </a:prstGeom>
        </p:spPr>
      </p:pic>
      <p:pic>
        <p:nvPicPr>
          <p:cNvPr id="7" name="Picture 6">
            <a:extLst>
              <a:ext uri="{FF2B5EF4-FFF2-40B4-BE49-F238E27FC236}">
                <a16:creationId xmlns:a16="http://schemas.microsoft.com/office/drawing/2014/main" id="{2B2BFFB3-76D1-0188-2BFA-C11B515F04D8}"/>
              </a:ext>
            </a:extLst>
          </p:cNvPr>
          <p:cNvPicPr>
            <a:picLocks noChangeAspect="1"/>
          </p:cNvPicPr>
          <p:nvPr/>
        </p:nvPicPr>
        <p:blipFill>
          <a:blip r:embed="rId5"/>
          <a:stretch>
            <a:fillRect/>
          </a:stretch>
        </p:blipFill>
        <p:spPr>
          <a:xfrm>
            <a:off x="9170775" y="3333459"/>
            <a:ext cx="2743438" cy="371888"/>
          </a:xfrm>
          <a:prstGeom prst="rect">
            <a:avLst/>
          </a:prstGeom>
        </p:spPr>
      </p:pic>
    </p:spTree>
    <p:extLst>
      <p:ext uri="{BB962C8B-B14F-4D97-AF65-F5344CB8AC3E}">
        <p14:creationId xmlns:p14="http://schemas.microsoft.com/office/powerpoint/2010/main" val="335074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8342-2BAD-4526-1450-CC0A5CC17B0D}"/>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RANDOM FOREST REGRESSION</a:t>
            </a:r>
          </a:p>
        </p:txBody>
      </p:sp>
      <p:pic>
        <p:nvPicPr>
          <p:cNvPr id="5" name="Picture 4">
            <a:extLst>
              <a:ext uri="{FF2B5EF4-FFF2-40B4-BE49-F238E27FC236}">
                <a16:creationId xmlns:a16="http://schemas.microsoft.com/office/drawing/2014/main" id="{4D275B15-8370-42DF-EAAF-27A3BD91AAA4}"/>
              </a:ext>
            </a:extLst>
          </p:cNvPr>
          <p:cNvPicPr>
            <a:picLocks noChangeAspect="1"/>
          </p:cNvPicPr>
          <p:nvPr/>
        </p:nvPicPr>
        <p:blipFill>
          <a:blip r:embed="rId3"/>
          <a:stretch>
            <a:fillRect/>
          </a:stretch>
        </p:blipFill>
        <p:spPr>
          <a:xfrm>
            <a:off x="1017388" y="2422966"/>
            <a:ext cx="4833257" cy="3069118"/>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3" name="TextBox 2">
            <a:extLst>
              <a:ext uri="{FF2B5EF4-FFF2-40B4-BE49-F238E27FC236}">
                <a16:creationId xmlns:a16="http://schemas.microsoft.com/office/drawing/2014/main" id="{FFBD18E2-AD93-2417-B870-CFFCAE6C8F89}"/>
              </a:ext>
            </a:extLst>
          </p:cNvPr>
          <p:cNvSpPr txBox="1"/>
          <p:nvPr/>
        </p:nvSpPr>
        <p:spPr>
          <a:xfrm>
            <a:off x="6250695" y="2096064"/>
            <a:ext cx="5016860" cy="3695136"/>
          </a:xfrm>
          <a:prstGeom prst="rect">
            <a:avLst/>
          </a:prstGeom>
        </p:spPr>
        <p:txBody>
          <a:bodyPr vert="horz" lIns="91440" tIns="45720" rIns="91440" bIns="45720" rtlCol="0">
            <a:normAutofit/>
          </a:bodyPr>
          <a:lstStyle/>
          <a:p>
            <a:pPr marL="285750" indent="-228600" defTabSz="914400">
              <a:lnSpc>
                <a:spcPct val="120000"/>
              </a:lnSpc>
              <a:spcAft>
                <a:spcPts val="600"/>
              </a:spcAft>
              <a:buFont typeface="Arial" panose="020B0604020202020204" pitchFamily="34" charset="0"/>
              <a:buChar char="•"/>
            </a:pPr>
            <a:r>
              <a:rPr lang="en-US" sz="2000" b="1" i="0" dirty="0">
                <a:effectLst>
                  <a:outerShdw blurRad="50800" dist="38100" dir="2700000" algn="tl" rotWithShape="0">
                    <a:srgbClr val="000000">
                      <a:alpha val="48000"/>
                    </a:srgbClr>
                  </a:outerShdw>
                </a:effectLst>
              </a:rPr>
              <a:t>Random Forest Regression</a:t>
            </a:r>
            <a:r>
              <a:rPr lang="en-US" sz="2000" b="0" i="0" dirty="0">
                <a:effectLst>
                  <a:outerShdw blurRad="50800" dist="38100" dir="2700000" algn="tl" rotWithShape="0">
                    <a:srgbClr val="000000">
                      <a:alpha val="48000"/>
                    </a:srgbClr>
                  </a:outerShdw>
                </a:effectLst>
              </a:rPr>
              <a:t> is a supervised learning algorithm that uses </a:t>
            </a:r>
            <a:r>
              <a:rPr lang="en-US" sz="2000" b="1" i="0" dirty="0">
                <a:effectLst>
                  <a:outerShdw blurRad="50800" dist="38100" dir="2700000" algn="tl" rotWithShape="0">
                    <a:srgbClr val="000000">
                      <a:alpha val="48000"/>
                    </a:srgbClr>
                  </a:outerShdw>
                </a:effectLst>
              </a:rPr>
              <a:t>ensemble learning</a:t>
            </a:r>
            <a:r>
              <a:rPr lang="en-US" sz="2000" b="0" i="0" dirty="0">
                <a:effectLst>
                  <a:outerShdw blurRad="50800" dist="38100" dir="2700000" algn="tl" rotWithShape="0">
                    <a:srgbClr val="000000">
                      <a:alpha val="48000"/>
                    </a:srgbClr>
                  </a:outerShdw>
                </a:effectLst>
              </a:rPr>
              <a:t> method for regression</a:t>
            </a:r>
          </a:p>
          <a:p>
            <a:pPr marL="285750" indent="-228600" defTabSz="914400">
              <a:lnSpc>
                <a:spcPct val="120000"/>
              </a:lnSpc>
              <a:spcAft>
                <a:spcPts val="600"/>
              </a:spcAft>
              <a:buFont typeface="Arial" panose="020B0604020202020204" pitchFamily="34" charset="0"/>
              <a:buChar char="•"/>
            </a:pPr>
            <a:r>
              <a:rPr lang="en-US" sz="2000" b="0" i="0" dirty="0">
                <a:effectLst>
                  <a:outerShdw blurRad="50800" dist="38100" dir="2700000" algn="tl" rotWithShape="0">
                    <a:srgbClr val="000000">
                      <a:alpha val="48000"/>
                    </a:srgbClr>
                  </a:outerShdw>
                </a:effectLst>
              </a:rPr>
              <a:t>combines predictions from multiple machine learning algorithms to make a more accurate prediction</a:t>
            </a:r>
            <a:endParaRPr lang="en-US" sz="2000" dirty="0">
              <a:effectLst>
                <a:outerShdw blurRad="50800" dist="38100" dir="2700000" algn="tl" rotWithShape="0">
                  <a:srgbClr val="000000">
                    <a:alpha val="48000"/>
                  </a:srgbClr>
                </a:outerShdw>
              </a:effectLst>
            </a:endParaRPr>
          </a:p>
        </p:txBody>
      </p:sp>
    </p:spTree>
    <p:extLst>
      <p:ext uri="{BB962C8B-B14F-4D97-AF65-F5344CB8AC3E}">
        <p14:creationId xmlns:p14="http://schemas.microsoft.com/office/powerpoint/2010/main" val="55087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B261-8439-8774-0283-5055B83CDC3F}"/>
              </a:ext>
            </a:extLst>
          </p:cNvPr>
          <p:cNvSpPr>
            <a:spLocks noGrp="1"/>
          </p:cNvSpPr>
          <p:nvPr>
            <p:ph type="title"/>
          </p:nvPr>
        </p:nvSpPr>
        <p:spPr/>
        <p:txBody>
          <a:bodyPr/>
          <a:lstStyle/>
          <a:p>
            <a:r>
              <a:rPr lang="en-US" b="0">
                <a:ea typeface="+mj-lt"/>
                <a:cs typeface="+mj-lt"/>
              </a:rPr>
              <a:t>Random Forest Regression Model</a:t>
            </a:r>
            <a:endParaRPr lang="en-US"/>
          </a:p>
        </p:txBody>
      </p:sp>
      <p:pic>
        <p:nvPicPr>
          <p:cNvPr id="3" name="Picture 3" descr="A screenshot of a computer code&#10;&#10;Description automatically generated">
            <a:extLst>
              <a:ext uri="{FF2B5EF4-FFF2-40B4-BE49-F238E27FC236}">
                <a16:creationId xmlns:a16="http://schemas.microsoft.com/office/drawing/2014/main" id="{6CEED47E-68EC-75C9-FE5D-9B0AD4EE59E6}"/>
              </a:ext>
            </a:extLst>
          </p:cNvPr>
          <p:cNvPicPr>
            <a:picLocks noChangeAspect="1"/>
          </p:cNvPicPr>
          <p:nvPr/>
        </p:nvPicPr>
        <p:blipFill>
          <a:blip r:embed="rId2"/>
          <a:stretch>
            <a:fillRect/>
          </a:stretch>
        </p:blipFill>
        <p:spPr>
          <a:xfrm>
            <a:off x="1703294" y="1935921"/>
            <a:ext cx="3576918" cy="4044596"/>
          </a:xfrm>
          <a:prstGeom prst="rect">
            <a:avLst/>
          </a:prstGeom>
        </p:spPr>
      </p:pic>
      <p:pic>
        <p:nvPicPr>
          <p:cNvPr id="4" name="Picture 4" descr="A black and white text&#10;&#10;Description automatically generated">
            <a:extLst>
              <a:ext uri="{FF2B5EF4-FFF2-40B4-BE49-F238E27FC236}">
                <a16:creationId xmlns:a16="http://schemas.microsoft.com/office/drawing/2014/main" id="{FE1FCD4C-4B9D-8412-B100-B0532AE31EA2}"/>
              </a:ext>
            </a:extLst>
          </p:cNvPr>
          <p:cNvPicPr>
            <a:picLocks noChangeAspect="1"/>
          </p:cNvPicPr>
          <p:nvPr/>
        </p:nvPicPr>
        <p:blipFill>
          <a:blip r:embed="rId3"/>
          <a:stretch>
            <a:fillRect/>
          </a:stretch>
        </p:blipFill>
        <p:spPr>
          <a:xfrm>
            <a:off x="7496712" y="2694760"/>
            <a:ext cx="2743200" cy="421441"/>
          </a:xfrm>
          <a:prstGeom prst="rect">
            <a:avLst/>
          </a:prstGeom>
        </p:spPr>
      </p:pic>
      <p:pic>
        <p:nvPicPr>
          <p:cNvPr id="5" name="Picture 5" descr="A black and white text&#10;&#10;Description automatically generated">
            <a:extLst>
              <a:ext uri="{FF2B5EF4-FFF2-40B4-BE49-F238E27FC236}">
                <a16:creationId xmlns:a16="http://schemas.microsoft.com/office/drawing/2014/main" id="{C627C892-E040-7BA9-4380-FD373C85ABBD}"/>
              </a:ext>
            </a:extLst>
          </p:cNvPr>
          <p:cNvPicPr>
            <a:picLocks noChangeAspect="1"/>
          </p:cNvPicPr>
          <p:nvPr/>
        </p:nvPicPr>
        <p:blipFill>
          <a:blip r:embed="rId4"/>
          <a:stretch>
            <a:fillRect/>
          </a:stretch>
        </p:blipFill>
        <p:spPr>
          <a:xfrm>
            <a:off x="7496712" y="3777241"/>
            <a:ext cx="2743200" cy="421441"/>
          </a:xfrm>
          <a:prstGeom prst="rect">
            <a:avLst/>
          </a:prstGeom>
        </p:spPr>
      </p:pic>
      <p:sp>
        <p:nvSpPr>
          <p:cNvPr id="6" name="TextBox 5">
            <a:extLst>
              <a:ext uri="{FF2B5EF4-FFF2-40B4-BE49-F238E27FC236}">
                <a16:creationId xmlns:a16="http://schemas.microsoft.com/office/drawing/2014/main" id="{AD6E4B2B-3DBE-EB57-BFC0-AA06B05735C0}"/>
              </a:ext>
            </a:extLst>
          </p:cNvPr>
          <p:cNvSpPr txBox="1"/>
          <p:nvPr/>
        </p:nvSpPr>
        <p:spPr>
          <a:xfrm>
            <a:off x="8068235" y="1994908"/>
            <a:ext cx="1512047" cy="369332"/>
          </a:xfrm>
          <a:prstGeom prst="rect">
            <a:avLst/>
          </a:prstGeom>
          <a:noFill/>
        </p:spPr>
        <p:txBody>
          <a:bodyPr wrap="square" rtlCol="0">
            <a:spAutoFit/>
          </a:bodyPr>
          <a:lstStyle/>
          <a:p>
            <a:r>
              <a:rPr lang="en-CA" dirty="0"/>
              <a:t>RMSE</a:t>
            </a:r>
          </a:p>
        </p:txBody>
      </p:sp>
    </p:spTree>
    <p:extLst>
      <p:ext uri="{BB962C8B-B14F-4D97-AF65-F5344CB8AC3E}">
        <p14:creationId xmlns:p14="http://schemas.microsoft.com/office/powerpoint/2010/main" val="347813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BC14-D88D-E8A3-DD06-39329ABF87F2}"/>
              </a:ext>
            </a:extLst>
          </p:cNvPr>
          <p:cNvSpPr>
            <a:spLocks noGrp="1"/>
          </p:cNvSpPr>
          <p:nvPr>
            <p:ph type="title"/>
          </p:nvPr>
        </p:nvSpPr>
        <p:spPr>
          <a:xfrm>
            <a:off x="752475" y="609600"/>
            <a:ext cx="3643150" cy="5603310"/>
          </a:xfrm>
        </p:spPr>
        <p:txBody>
          <a:bodyPr vert="horz" lIns="91440" tIns="45720" rIns="91440" bIns="45720" rtlCol="0" anchor="ctr">
            <a:normAutofit/>
          </a:bodyPr>
          <a:lstStyle/>
          <a:p>
            <a:r>
              <a:rPr lang="en-US" dirty="0"/>
              <a:t>Time taken</a:t>
            </a:r>
          </a:p>
        </p:txBody>
      </p:sp>
      <p:pic>
        <p:nvPicPr>
          <p:cNvPr id="3" name="Picture 3">
            <a:extLst>
              <a:ext uri="{FF2B5EF4-FFF2-40B4-BE49-F238E27FC236}">
                <a16:creationId xmlns:a16="http://schemas.microsoft.com/office/drawing/2014/main" id="{743EF103-1921-4A6F-48BD-1E8AEFCAF28D}"/>
              </a:ext>
            </a:extLst>
          </p:cNvPr>
          <p:cNvPicPr>
            <a:picLocks noChangeAspect="1"/>
          </p:cNvPicPr>
          <p:nvPr/>
        </p:nvPicPr>
        <p:blipFill>
          <a:blip r:embed="rId3"/>
          <a:stretch>
            <a:fillRect/>
          </a:stretch>
        </p:blipFill>
        <p:spPr>
          <a:xfrm>
            <a:off x="5203778" y="1778333"/>
            <a:ext cx="5298449" cy="408566"/>
          </a:xfrm>
          <a:prstGeom prst="rect">
            <a:avLst/>
          </a:prstGeom>
        </p:spPr>
      </p:pic>
      <p:pic>
        <p:nvPicPr>
          <p:cNvPr id="5" name="Picture 5" descr="A close up of words&#10;&#10;Description automatically generated">
            <a:extLst>
              <a:ext uri="{FF2B5EF4-FFF2-40B4-BE49-F238E27FC236}">
                <a16:creationId xmlns:a16="http://schemas.microsoft.com/office/drawing/2014/main" id="{D54EB80C-11F5-0511-1AEC-2596348DFF12}"/>
              </a:ext>
            </a:extLst>
          </p:cNvPr>
          <p:cNvPicPr>
            <a:picLocks noChangeAspect="1"/>
          </p:cNvPicPr>
          <p:nvPr/>
        </p:nvPicPr>
        <p:blipFill>
          <a:blip r:embed="rId4"/>
          <a:stretch>
            <a:fillRect/>
          </a:stretch>
        </p:blipFill>
        <p:spPr>
          <a:xfrm>
            <a:off x="5209223" y="2788031"/>
            <a:ext cx="5293004" cy="411730"/>
          </a:xfrm>
          <a:prstGeom prst="rect">
            <a:avLst/>
          </a:prstGeom>
        </p:spPr>
      </p:pic>
      <p:pic>
        <p:nvPicPr>
          <p:cNvPr id="7" name="Picture 7">
            <a:extLst>
              <a:ext uri="{FF2B5EF4-FFF2-40B4-BE49-F238E27FC236}">
                <a16:creationId xmlns:a16="http://schemas.microsoft.com/office/drawing/2014/main" id="{580E94A4-6ABA-8E03-8B9E-7409E8CECF5A}"/>
              </a:ext>
            </a:extLst>
          </p:cNvPr>
          <p:cNvPicPr>
            <a:picLocks noChangeAspect="1"/>
          </p:cNvPicPr>
          <p:nvPr/>
        </p:nvPicPr>
        <p:blipFill>
          <a:blip r:embed="rId5"/>
          <a:stretch>
            <a:fillRect/>
          </a:stretch>
        </p:blipFill>
        <p:spPr>
          <a:xfrm>
            <a:off x="5157507" y="3992139"/>
            <a:ext cx="5924550" cy="454021"/>
          </a:xfrm>
          <a:prstGeom prst="rect">
            <a:avLst/>
          </a:prstGeom>
        </p:spPr>
      </p:pic>
      <p:sp>
        <p:nvSpPr>
          <p:cNvPr id="4" name="TextBox 3">
            <a:extLst>
              <a:ext uri="{FF2B5EF4-FFF2-40B4-BE49-F238E27FC236}">
                <a16:creationId xmlns:a16="http://schemas.microsoft.com/office/drawing/2014/main" id="{DD6E1E44-40D2-C387-0336-7802CB7ABE88}"/>
              </a:ext>
            </a:extLst>
          </p:cNvPr>
          <p:cNvSpPr txBox="1"/>
          <p:nvPr/>
        </p:nvSpPr>
        <p:spPr>
          <a:xfrm>
            <a:off x="6783294" y="1308847"/>
            <a:ext cx="3024094" cy="369332"/>
          </a:xfrm>
          <a:prstGeom prst="rect">
            <a:avLst/>
          </a:prstGeom>
          <a:noFill/>
        </p:spPr>
        <p:txBody>
          <a:bodyPr wrap="square" rtlCol="0">
            <a:spAutoFit/>
          </a:bodyPr>
          <a:lstStyle/>
          <a:p>
            <a:r>
              <a:rPr lang="en-CA" dirty="0"/>
              <a:t>Multilinear Regression</a:t>
            </a:r>
          </a:p>
        </p:txBody>
      </p:sp>
      <p:sp>
        <p:nvSpPr>
          <p:cNvPr id="6" name="TextBox 5">
            <a:extLst>
              <a:ext uri="{FF2B5EF4-FFF2-40B4-BE49-F238E27FC236}">
                <a16:creationId xmlns:a16="http://schemas.microsoft.com/office/drawing/2014/main" id="{7EBC5203-315E-3228-76AA-ED58A506956D}"/>
              </a:ext>
            </a:extLst>
          </p:cNvPr>
          <p:cNvSpPr txBox="1"/>
          <p:nvPr/>
        </p:nvSpPr>
        <p:spPr>
          <a:xfrm>
            <a:off x="6783294" y="2287053"/>
            <a:ext cx="3024094" cy="369332"/>
          </a:xfrm>
          <a:prstGeom prst="rect">
            <a:avLst/>
          </a:prstGeom>
          <a:noFill/>
        </p:spPr>
        <p:txBody>
          <a:bodyPr wrap="square" rtlCol="0">
            <a:spAutoFit/>
          </a:bodyPr>
          <a:lstStyle/>
          <a:p>
            <a:r>
              <a:rPr lang="en-CA" dirty="0"/>
              <a:t>Support Vector Regression</a:t>
            </a:r>
          </a:p>
        </p:txBody>
      </p:sp>
      <p:sp>
        <p:nvSpPr>
          <p:cNvPr id="8" name="TextBox 7">
            <a:extLst>
              <a:ext uri="{FF2B5EF4-FFF2-40B4-BE49-F238E27FC236}">
                <a16:creationId xmlns:a16="http://schemas.microsoft.com/office/drawing/2014/main" id="{10EDF04E-9CA2-E2C5-CA21-2DC396C263C4}"/>
              </a:ext>
            </a:extLst>
          </p:cNvPr>
          <p:cNvSpPr txBox="1"/>
          <p:nvPr/>
        </p:nvSpPr>
        <p:spPr>
          <a:xfrm>
            <a:off x="6783294" y="3483419"/>
            <a:ext cx="3024094" cy="369332"/>
          </a:xfrm>
          <a:prstGeom prst="rect">
            <a:avLst/>
          </a:prstGeom>
          <a:noFill/>
        </p:spPr>
        <p:txBody>
          <a:bodyPr wrap="square" rtlCol="0">
            <a:spAutoFit/>
          </a:bodyPr>
          <a:lstStyle/>
          <a:p>
            <a:r>
              <a:rPr lang="en-CA" dirty="0"/>
              <a:t>Random forest  Regression</a:t>
            </a:r>
          </a:p>
        </p:txBody>
      </p:sp>
    </p:spTree>
    <p:extLst>
      <p:ext uri="{BB962C8B-B14F-4D97-AF65-F5344CB8AC3E}">
        <p14:creationId xmlns:p14="http://schemas.microsoft.com/office/powerpoint/2010/main" val="3789966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AA28-F663-689B-3F37-FEB21745CB08}"/>
              </a:ext>
            </a:extLst>
          </p:cNvPr>
          <p:cNvSpPr>
            <a:spLocks noGrp="1"/>
          </p:cNvSpPr>
          <p:nvPr>
            <p:ph type="title"/>
          </p:nvPr>
        </p:nvSpPr>
        <p:spPr/>
        <p:txBody>
          <a:bodyPr/>
          <a:lstStyle/>
          <a:p>
            <a:r>
              <a:rPr lang="en-US" dirty="0"/>
              <a:t>COMPARING MODELS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AFD76FC-DE00-D2E3-B866-B3590D8E64BA}"/>
                  </a:ext>
                </a:extLst>
              </p14:cNvPr>
              <p14:cNvContentPartPr/>
              <p14:nvPr/>
            </p14:nvContentPartPr>
            <p14:xfrm>
              <a:off x="5790595" y="1527023"/>
              <a:ext cx="9071" cy="9071"/>
            </p14:xfrm>
          </p:contentPart>
        </mc:Choice>
        <mc:Fallback>
          <p:pic>
            <p:nvPicPr>
              <p:cNvPr id="3" name="Ink 2">
                <a:extLst>
                  <a:ext uri="{FF2B5EF4-FFF2-40B4-BE49-F238E27FC236}">
                    <a16:creationId xmlns:a16="http://schemas.microsoft.com/office/drawing/2014/main" id="{0AFD76FC-DE00-D2E3-B866-B3590D8E64BA}"/>
                  </a:ext>
                </a:extLst>
              </p:cNvPr>
              <p:cNvPicPr/>
              <p:nvPr/>
            </p:nvPicPr>
            <p:blipFill>
              <a:blip r:embed="rId3"/>
              <a:stretch>
                <a:fillRect/>
              </a:stretch>
            </p:blipFill>
            <p:spPr>
              <a:xfrm>
                <a:off x="5337045" y="1073473"/>
                <a:ext cx="907100" cy="9071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036EA2D-670C-C66D-9D54-847ADCE7BF44}"/>
                  </a:ext>
                </a:extLst>
              </p14:cNvPr>
              <p14:cNvContentPartPr/>
              <p14:nvPr/>
            </p14:nvContentPartPr>
            <p14:xfrm>
              <a:off x="1091595" y="5802690"/>
              <a:ext cx="9071" cy="9071"/>
            </p14:xfrm>
          </p:contentPart>
        </mc:Choice>
        <mc:Fallback>
          <p:pic>
            <p:nvPicPr>
              <p:cNvPr id="4" name="Ink 3">
                <a:extLst>
                  <a:ext uri="{FF2B5EF4-FFF2-40B4-BE49-F238E27FC236}">
                    <a16:creationId xmlns:a16="http://schemas.microsoft.com/office/drawing/2014/main" id="{3036EA2D-670C-C66D-9D54-847ADCE7BF44}"/>
                  </a:ext>
                </a:extLst>
              </p:cNvPr>
              <p:cNvPicPr/>
              <p:nvPr/>
            </p:nvPicPr>
            <p:blipFill>
              <a:blip r:embed="rId3"/>
              <a:stretch>
                <a:fillRect/>
              </a:stretch>
            </p:blipFill>
            <p:spPr>
              <a:xfrm>
                <a:off x="638045" y="5349140"/>
                <a:ext cx="907100" cy="907100"/>
              </a:xfrm>
              <a:prstGeom prst="rect">
                <a:avLst/>
              </a:prstGeom>
            </p:spPr>
          </p:pic>
        </mc:Fallback>
      </mc:AlternateContent>
      <p:graphicFrame>
        <p:nvGraphicFramePr>
          <p:cNvPr id="5" name="Table 4">
            <a:extLst>
              <a:ext uri="{FF2B5EF4-FFF2-40B4-BE49-F238E27FC236}">
                <a16:creationId xmlns:a16="http://schemas.microsoft.com/office/drawing/2014/main" id="{8FC21959-1757-2C15-94B0-7887366621AE}"/>
              </a:ext>
            </a:extLst>
          </p:cNvPr>
          <p:cNvGraphicFramePr>
            <a:graphicFrameLocks noGrp="1"/>
          </p:cNvGraphicFramePr>
          <p:nvPr>
            <p:extLst>
              <p:ext uri="{D42A27DB-BD31-4B8C-83A1-F6EECF244321}">
                <p14:modId xmlns:p14="http://schemas.microsoft.com/office/powerpoint/2010/main" val="1561668827"/>
              </p:ext>
            </p:extLst>
          </p:nvPr>
        </p:nvGraphicFramePr>
        <p:xfrm>
          <a:off x="1868391" y="1780988"/>
          <a:ext cx="9295660" cy="3902640"/>
        </p:xfrm>
        <a:graphic>
          <a:graphicData uri="http://schemas.openxmlformats.org/drawingml/2006/table">
            <a:tbl>
              <a:tblPr firstRow="1" firstCol="1" bandRow="1">
                <a:tableStyleId>{5C22544A-7EE6-4342-B048-85BDC9FD1C3A}</a:tableStyleId>
              </a:tblPr>
              <a:tblGrid>
                <a:gridCol w="2323915">
                  <a:extLst>
                    <a:ext uri="{9D8B030D-6E8A-4147-A177-3AD203B41FA5}">
                      <a16:colId xmlns:a16="http://schemas.microsoft.com/office/drawing/2014/main" val="515577095"/>
                    </a:ext>
                  </a:extLst>
                </a:gridCol>
                <a:gridCol w="2323915">
                  <a:extLst>
                    <a:ext uri="{9D8B030D-6E8A-4147-A177-3AD203B41FA5}">
                      <a16:colId xmlns:a16="http://schemas.microsoft.com/office/drawing/2014/main" val="799551333"/>
                    </a:ext>
                  </a:extLst>
                </a:gridCol>
                <a:gridCol w="2323915">
                  <a:extLst>
                    <a:ext uri="{9D8B030D-6E8A-4147-A177-3AD203B41FA5}">
                      <a16:colId xmlns:a16="http://schemas.microsoft.com/office/drawing/2014/main" val="2699849182"/>
                    </a:ext>
                  </a:extLst>
                </a:gridCol>
                <a:gridCol w="2323915">
                  <a:extLst>
                    <a:ext uri="{9D8B030D-6E8A-4147-A177-3AD203B41FA5}">
                      <a16:colId xmlns:a16="http://schemas.microsoft.com/office/drawing/2014/main" val="2148006292"/>
                    </a:ext>
                  </a:extLst>
                </a:gridCol>
              </a:tblGrid>
              <a:tr h="975660">
                <a:tc>
                  <a:txBody>
                    <a:bodyPr/>
                    <a:lstStyle/>
                    <a:p>
                      <a:pPr algn="ctr">
                        <a:lnSpc>
                          <a:spcPct val="107000"/>
                        </a:lnSpc>
                        <a:spcAft>
                          <a:spcPts val="800"/>
                        </a:spcAft>
                      </a:pPr>
                      <a:r>
                        <a:rPr lang="en-CA" sz="1800" kern="100">
                          <a:effectLst/>
                        </a:rPr>
                        <a:t>Model Name</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dirty="0">
                          <a:effectLst/>
                        </a:rPr>
                        <a:t>RMSE Value of Train set</a:t>
                      </a:r>
                      <a:endParaRPr lang="en-CA" sz="1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RMSE Value of Test Set</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Model training Time (Seconds)</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67153238"/>
                  </a:ext>
                </a:extLst>
              </a:tr>
              <a:tr h="975660">
                <a:tc>
                  <a:txBody>
                    <a:bodyPr/>
                    <a:lstStyle/>
                    <a:p>
                      <a:pPr algn="ctr">
                        <a:lnSpc>
                          <a:spcPct val="107000"/>
                        </a:lnSpc>
                        <a:spcAft>
                          <a:spcPts val="800"/>
                        </a:spcAft>
                      </a:pPr>
                      <a:r>
                        <a:rPr lang="en-CA" sz="1800" kern="100">
                          <a:effectLst/>
                        </a:rPr>
                        <a:t>Multi-Linear Regression Model</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0.04</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0.04</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0.02</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15466517"/>
                  </a:ext>
                </a:extLst>
              </a:tr>
              <a:tr h="975660">
                <a:tc>
                  <a:txBody>
                    <a:bodyPr/>
                    <a:lstStyle/>
                    <a:p>
                      <a:pPr algn="ctr">
                        <a:lnSpc>
                          <a:spcPct val="107000"/>
                        </a:lnSpc>
                        <a:spcAft>
                          <a:spcPts val="800"/>
                        </a:spcAft>
                      </a:pPr>
                      <a:r>
                        <a:rPr lang="en-CA" sz="1800" kern="100">
                          <a:effectLst/>
                        </a:rPr>
                        <a:t>Support Vector Regression</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0.04</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0.04</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1.19</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11422641"/>
                  </a:ext>
                </a:extLst>
              </a:tr>
              <a:tr h="975660">
                <a:tc>
                  <a:txBody>
                    <a:bodyPr/>
                    <a:lstStyle/>
                    <a:p>
                      <a:pPr algn="ctr">
                        <a:lnSpc>
                          <a:spcPct val="107000"/>
                        </a:lnSpc>
                        <a:spcAft>
                          <a:spcPts val="800"/>
                        </a:spcAft>
                      </a:pPr>
                      <a:r>
                        <a:rPr lang="en-CA" sz="1800" kern="100">
                          <a:effectLst/>
                        </a:rPr>
                        <a:t>Random Forest Regression</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0.03</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a:effectLst/>
                        </a:rPr>
                        <a:t>0.04</a:t>
                      </a:r>
                      <a:endParaRPr lang="en-CA" sz="18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CA" sz="1800" kern="100" dirty="0">
                          <a:effectLst/>
                        </a:rPr>
                        <a:t>3.744</a:t>
                      </a:r>
                      <a:endParaRPr lang="en-CA" sz="18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36031715"/>
                  </a:ext>
                </a:extLst>
              </a:tr>
            </a:tbl>
          </a:graphicData>
        </a:graphic>
      </p:graphicFrame>
    </p:spTree>
    <p:extLst>
      <p:ext uri="{BB962C8B-B14F-4D97-AF65-F5344CB8AC3E}">
        <p14:creationId xmlns:p14="http://schemas.microsoft.com/office/powerpoint/2010/main" val="986943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ars parked in a line">
            <a:extLst>
              <a:ext uri="{FF2B5EF4-FFF2-40B4-BE49-F238E27FC236}">
                <a16:creationId xmlns:a16="http://schemas.microsoft.com/office/drawing/2014/main" id="{E677E77A-46C0-B4B1-6CFF-8C18C929A9C9}"/>
              </a:ext>
            </a:extLst>
          </p:cNvPr>
          <p:cNvPicPr>
            <a:picLocks noChangeAspect="1"/>
          </p:cNvPicPr>
          <p:nvPr/>
        </p:nvPicPr>
        <p:blipFill rotWithShape="1">
          <a:blip r:embed="rId3">
            <a:alphaModFix amt="20000"/>
            <a:grayscl/>
          </a:blip>
          <a:srcRect t="6199" b="18823"/>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50C5AE9F-6B00-40BE-ACC0-B349CBC9C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913795" y="609600"/>
            <a:ext cx="10353761" cy="1326321"/>
          </a:xfrm>
        </p:spPr>
        <p:txBody>
          <a:bodyPr>
            <a:normAutofit/>
          </a:bodyPr>
          <a:lstStyle/>
          <a:p>
            <a:r>
              <a:rPr lang="en-US"/>
              <a:t>MOTIVATION</a:t>
            </a:r>
          </a:p>
        </p:txBody>
      </p:sp>
      <p:sp>
        <p:nvSpPr>
          <p:cNvPr id="3" name="Content Placeholder 2"/>
          <p:cNvSpPr>
            <a:spLocks noGrp="1"/>
          </p:cNvSpPr>
          <p:nvPr>
            <p:ph idx="1"/>
          </p:nvPr>
        </p:nvSpPr>
        <p:spPr>
          <a:xfrm>
            <a:off x="913795" y="2096064"/>
            <a:ext cx="10353762" cy="3695136"/>
          </a:xfrm>
        </p:spPr>
        <p:txBody>
          <a:bodyPr>
            <a:normAutofit/>
          </a:bodyPr>
          <a:lstStyle/>
          <a:p>
            <a:r>
              <a:rPr lang="en-US"/>
              <a:t>From in the user’s perspective, it may be challenging to decide whether a used vehicle worth the price being offered.</a:t>
            </a:r>
          </a:p>
          <a:p>
            <a:r>
              <a:rPr lang="en-US"/>
              <a:t>From in the seller’s opinion, it is also a problem to properly price a used car. Based on existing data</a:t>
            </a:r>
          </a:p>
          <a:p>
            <a:r>
              <a:rPr lang="en-US"/>
              <a:t>The purpose of this project is to use machine learning skills to predict exact price of used vehicle.</a:t>
            </a:r>
          </a:p>
          <a:p>
            <a:endParaRPr lang="en-US"/>
          </a:p>
        </p:txBody>
      </p:sp>
    </p:spTree>
    <p:extLst>
      <p:ext uri="{BB962C8B-B14F-4D97-AF65-F5344CB8AC3E}">
        <p14:creationId xmlns:p14="http://schemas.microsoft.com/office/powerpoint/2010/main" val="1292684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599E-0C09-10FD-A23A-BBDAB9B1C4A3}"/>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CD74EA49-B4C8-D75E-CD4F-84F3A95D434A}"/>
              </a:ext>
            </a:extLst>
          </p:cNvPr>
          <p:cNvSpPr>
            <a:spLocks noGrp="1"/>
          </p:cNvSpPr>
          <p:nvPr>
            <p:ph idx="1"/>
          </p:nvPr>
        </p:nvSpPr>
        <p:spPr/>
        <p:txBody>
          <a:bodyPr>
            <a:normAutofit/>
          </a:bodyPr>
          <a:lstStyle/>
          <a:p>
            <a:r>
              <a:rPr lang="en-US" sz="2800" dirty="0"/>
              <a:t>After comparing the RMSE values of all three models for both their training and testing data, we have determined that the multi-linear regression model is the superior choice due to its comparatively faster training time.</a:t>
            </a:r>
            <a:endParaRPr lang="en-CA" sz="2800" dirty="0"/>
          </a:p>
        </p:txBody>
      </p:sp>
    </p:spTree>
    <p:extLst>
      <p:ext uri="{BB962C8B-B14F-4D97-AF65-F5344CB8AC3E}">
        <p14:creationId xmlns:p14="http://schemas.microsoft.com/office/powerpoint/2010/main" val="402191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AD1DA-F57B-4F20-0ADC-BFDE05B9DDD1}"/>
              </a:ext>
            </a:extLst>
          </p:cNvPr>
          <p:cNvSpPr>
            <a:spLocks noGrp="1"/>
          </p:cNvSpPr>
          <p:nvPr>
            <p:ph type="title"/>
          </p:nvPr>
        </p:nvSpPr>
        <p:spPr>
          <a:xfrm>
            <a:off x="913795" y="609600"/>
            <a:ext cx="10353761" cy="1326321"/>
          </a:xfrm>
        </p:spPr>
        <p:txBody>
          <a:bodyPr>
            <a:normAutofit/>
          </a:bodyPr>
          <a:lstStyle/>
          <a:p>
            <a:r>
              <a:rPr lang="en-CA" dirty="0"/>
              <a:t>Contributions</a:t>
            </a:r>
          </a:p>
        </p:txBody>
      </p:sp>
      <p:graphicFrame>
        <p:nvGraphicFramePr>
          <p:cNvPr id="4" name="Content Placeholder 3">
            <a:extLst>
              <a:ext uri="{FF2B5EF4-FFF2-40B4-BE49-F238E27FC236}">
                <a16:creationId xmlns:a16="http://schemas.microsoft.com/office/drawing/2014/main" id="{3EC96B3D-9244-CA63-92A0-F5D176F78958}"/>
              </a:ext>
            </a:extLst>
          </p:cNvPr>
          <p:cNvGraphicFramePr>
            <a:graphicFrameLocks noGrp="1"/>
          </p:cNvGraphicFramePr>
          <p:nvPr>
            <p:ph idx="1"/>
            <p:extLst>
              <p:ext uri="{D42A27DB-BD31-4B8C-83A1-F6EECF244321}">
                <p14:modId xmlns:p14="http://schemas.microsoft.com/office/powerpoint/2010/main" val="3145279123"/>
              </p:ext>
            </p:extLst>
          </p:nvPr>
        </p:nvGraphicFramePr>
        <p:xfrm>
          <a:off x="1425892" y="2283012"/>
          <a:ext cx="9330690" cy="3297020"/>
        </p:xfrm>
        <a:graphic>
          <a:graphicData uri="http://schemas.openxmlformats.org/drawingml/2006/table">
            <a:tbl>
              <a:tblPr firstRow="1" firstCol="1" bandRow="1">
                <a:tableStyleId>{5C22544A-7EE6-4342-B048-85BDC9FD1C3A}</a:tableStyleId>
              </a:tblPr>
              <a:tblGrid>
                <a:gridCol w="6398895">
                  <a:extLst>
                    <a:ext uri="{9D8B030D-6E8A-4147-A177-3AD203B41FA5}">
                      <a16:colId xmlns:a16="http://schemas.microsoft.com/office/drawing/2014/main" val="4233158625"/>
                    </a:ext>
                  </a:extLst>
                </a:gridCol>
                <a:gridCol w="2931795">
                  <a:extLst>
                    <a:ext uri="{9D8B030D-6E8A-4147-A177-3AD203B41FA5}">
                      <a16:colId xmlns:a16="http://schemas.microsoft.com/office/drawing/2014/main" val="967376653"/>
                    </a:ext>
                  </a:extLst>
                </a:gridCol>
              </a:tblGrid>
              <a:tr h="702900">
                <a:tc>
                  <a:txBody>
                    <a:bodyPr/>
                    <a:lstStyle/>
                    <a:p>
                      <a:pPr>
                        <a:lnSpc>
                          <a:spcPct val="107000"/>
                        </a:lnSpc>
                        <a:spcAft>
                          <a:spcPts val="800"/>
                        </a:spcAft>
                      </a:pPr>
                      <a:r>
                        <a:rPr lang="en-CA" sz="3300" kern="100">
                          <a:effectLst/>
                        </a:rPr>
                        <a:t>Model Name</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tc>
                  <a:txBody>
                    <a:bodyPr/>
                    <a:lstStyle/>
                    <a:p>
                      <a:pPr>
                        <a:lnSpc>
                          <a:spcPct val="107000"/>
                        </a:lnSpc>
                        <a:spcAft>
                          <a:spcPts val="800"/>
                        </a:spcAft>
                      </a:pPr>
                      <a:r>
                        <a:rPr lang="en-CA" sz="3300" kern="100">
                          <a:effectLst/>
                        </a:rPr>
                        <a:t>Done by</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extLst>
                  <a:ext uri="{0D108BD9-81ED-4DB2-BD59-A6C34878D82A}">
                    <a16:rowId xmlns:a16="http://schemas.microsoft.com/office/drawing/2014/main" val="3271094038"/>
                  </a:ext>
                </a:extLst>
              </a:tr>
              <a:tr h="1188320">
                <a:tc>
                  <a:txBody>
                    <a:bodyPr/>
                    <a:lstStyle/>
                    <a:p>
                      <a:pPr>
                        <a:lnSpc>
                          <a:spcPct val="107000"/>
                        </a:lnSpc>
                        <a:spcAft>
                          <a:spcPts val="800"/>
                        </a:spcAft>
                      </a:pPr>
                      <a:r>
                        <a:rPr lang="en-CA" sz="3300" kern="100">
                          <a:effectLst/>
                        </a:rPr>
                        <a:t>Multi-Linear Regression Model</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tc>
                  <a:txBody>
                    <a:bodyPr/>
                    <a:lstStyle/>
                    <a:p>
                      <a:pPr>
                        <a:lnSpc>
                          <a:spcPct val="107000"/>
                        </a:lnSpc>
                        <a:spcAft>
                          <a:spcPts val="800"/>
                        </a:spcAft>
                      </a:pPr>
                      <a:r>
                        <a:rPr lang="en-CA" sz="3300" kern="100">
                          <a:effectLst/>
                        </a:rPr>
                        <a:t>Delaxshana</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extLst>
                  <a:ext uri="{0D108BD9-81ED-4DB2-BD59-A6C34878D82A}">
                    <a16:rowId xmlns:a16="http://schemas.microsoft.com/office/drawing/2014/main" val="1434510300"/>
                  </a:ext>
                </a:extLst>
              </a:tr>
              <a:tr h="702900">
                <a:tc>
                  <a:txBody>
                    <a:bodyPr/>
                    <a:lstStyle/>
                    <a:p>
                      <a:pPr>
                        <a:lnSpc>
                          <a:spcPct val="107000"/>
                        </a:lnSpc>
                        <a:spcAft>
                          <a:spcPts val="800"/>
                        </a:spcAft>
                      </a:pPr>
                      <a:r>
                        <a:rPr lang="en-CA" sz="3300" kern="100">
                          <a:effectLst/>
                        </a:rPr>
                        <a:t>Support Vector Regression</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tc>
                  <a:txBody>
                    <a:bodyPr/>
                    <a:lstStyle/>
                    <a:p>
                      <a:pPr>
                        <a:lnSpc>
                          <a:spcPct val="107000"/>
                        </a:lnSpc>
                        <a:spcAft>
                          <a:spcPts val="800"/>
                        </a:spcAft>
                      </a:pPr>
                      <a:r>
                        <a:rPr lang="en-CA" sz="3300" kern="100">
                          <a:effectLst/>
                        </a:rPr>
                        <a:t>Geedhu</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extLst>
                  <a:ext uri="{0D108BD9-81ED-4DB2-BD59-A6C34878D82A}">
                    <a16:rowId xmlns:a16="http://schemas.microsoft.com/office/drawing/2014/main" val="2816967382"/>
                  </a:ext>
                </a:extLst>
              </a:tr>
              <a:tr h="702900">
                <a:tc>
                  <a:txBody>
                    <a:bodyPr/>
                    <a:lstStyle/>
                    <a:p>
                      <a:pPr>
                        <a:lnSpc>
                          <a:spcPct val="107000"/>
                        </a:lnSpc>
                        <a:spcAft>
                          <a:spcPts val="800"/>
                        </a:spcAft>
                      </a:pPr>
                      <a:r>
                        <a:rPr lang="en-CA" sz="3300" kern="100">
                          <a:effectLst/>
                        </a:rPr>
                        <a:t>Random Forest Regression</a:t>
                      </a:r>
                      <a:endParaRPr lang="en-CA" sz="3300" kern="10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tc>
                  <a:txBody>
                    <a:bodyPr/>
                    <a:lstStyle/>
                    <a:p>
                      <a:pPr>
                        <a:lnSpc>
                          <a:spcPct val="107000"/>
                        </a:lnSpc>
                        <a:spcAft>
                          <a:spcPts val="800"/>
                        </a:spcAft>
                      </a:pPr>
                      <a:r>
                        <a:rPr lang="en-CA" sz="3300" kern="100" dirty="0">
                          <a:effectLst/>
                        </a:rPr>
                        <a:t>Jemima</a:t>
                      </a:r>
                      <a:endParaRPr lang="en-CA" sz="3300" kern="100" dirty="0">
                        <a:effectLst/>
                        <a:latin typeface="Calibri" panose="020F0502020204030204" pitchFamily="34" charset="0"/>
                        <a:ea typeface="Calibri" panose="020F0502020204030204" pitchFamily="34" charset="0"/>
                        <a:cs typeface="Mangal" panose="02040503050203030202" pitchFamily="18" charset="0"/>
                      </a:endParaRPr>
                    </a:p>
                  </a:txBody>
                  <a:tcPr marL="205740" marR="205740" marT="0" marB="0"/>
                </a:tc>
                <a:extLst>
                  <a:ext uri="{0D108BD9-81ED-4DB2-BD59-A6C34878D82A}">
                    <a16:rowId xmlns:a16="http://schemas.microsoft.com/office/drawing/2014/main" val="1595500440"/>
                  </a:ext>
                </a:extLst>
              </a:tr>
            </a:tbl>
          </a:graphicData>
        </a:graphic>
      </p:graphicFrame>
    </p:spTree>
    <p:extLst>
      <p:ext uri="{BB962C8B-B14F-4D97-AF65-F5344CB8AC3E}">
        <p14:creationId xmlns:p14="http://schemas.microsoft.com/office/powerpoint/2010/main" val="105568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3773-1D91-A5F2-C17B-7954BCA63116}"/>
              </a:ext>
            </a:extLst>
          </p:cNvPr>
          <p:cNvSpPr>
            <a:spLocks noGrp="1"/>
          </p:cNvSpPr>
          <p:nvPr>
            <p:ph type="title"/>
          </p:nvPr>
        </p:nvSpPr>
        <p:spPr>
          <a:xfrm>
            <a:off x="605682" y="2229679"/>
            <a:ext cx="10353761" cy="1326321"/>
          </a:xfrm>
        </p:spPr>
        <p:txBody>
          <a:bodyPr/>
          <a:lstStyle/>
          <a:p>
            <a:r>
              <a:rPr lang="en-CA"/>
              <a:t>THANK YOU</a:t>
            </a:r>
          </a:p>
        </p:txBody>
      </p:sp>
      <mc:AlternateContent xmlns:mc="http://schemas.openxmlformats.org/markup-compatibility/2006">
        <mc:Choice xmlns:am3d="http://schemas.microsoft.com/office/drawing/2017/model3d" Requires="am3d">
          <p:graphicFrame>
            <p:nvGraphicFramePr>
              <p:cNvPr id="3" name="3D Model 2" descr="Justice track car black">
                <a:extLst>
                  <a:ext uri="{FF2B5EF4-FFF2-40B4-BE49-F238E27FC236}">
                    <a16:creationId xmlns:a16="http://schemas.microsoft.com/office/drawing/2014/main" id="{65F27E65-DCEB-E7B6-3995-ED4FE35FB903}"/>
                  </a:ext>
                </a:extLst>
              </p:cNvPr>
              <p:cNvGraphicFramePr>
                <a:graphicFrameLocks noChangeAspect="1"/>
              </p:cNvGraphicFramePr>
              <p:nvPr>
                <p:extLst>
                  <p:ext uri="{D42A27DB-BD31-4B8C-83A1-F6EECF244321}">
                    <p14:modId xmlns:p14="http://schemas.microsoft.com/office/powerpoint/2010/main" val="2703909897"/>
                  </p:ext>
                </p:extLst>
              </p:nvPr>
            </p:nvGraphicFramePr>
            <p:xfrm>
              <a:off x="1766204" y="3292990"/>
              <a:ext cx="4365885" cy="3015218"/>
            </p:xfrm>
            <a:graphic>
              <a:graphicData uri="http://schemas.microsoft.com/office/drawing/2017/model3d">
                <am3d:model3d r:embed="rId2">
                  <am3d:spPr>
                    <a:xfrm>
                      <a:off x="0" y="0"/>
                      <a:ext cx="4365885" cy="3015218"/>
                    </a:xfrm>
                    <a:prstGeom prst="rect">
                      <a:avLst/>
                    </a:prstGeom>
                  </am3d:spPr>
                  <am3d:camera>
                    <am3d:pos x="0" y="0" z="54254063"/>
                    <am3d:up dx="0" dy="36000000" dz="0"/>
                    <am3d:lookAt x="0" y="0" z="0"/>
                    <am3d:perspective fov="2700000"/>
                  </am3d:camera>
                  <am3d:trans>
                    <am3d:meterPerModelUnit n="29787418" d="1000000"/>
                    <am3d:preTrans dx="0" dy="-1399388" dz="-81845"/>
                    <am3d:scale>
                      <am3d:sx n="1000000" d="1000000"/>
                      <am3d:sy n="1000000" d="1000000"/>
                      <am3d:sz n="1000000" d="1000000"/>
                    </am3d:scale>
                    <am3d:rot ax="3118099" ay="-2887082" az="-2615225"/>
                    <am3d:postTrans dx="0" dy="0" dz="0"/>
                  </am3d:trans>
                  <am3d:raster rName="Office3DRenderer" rVer="16.0.8326">
                    <am3d:blip r:embed="rId3"/>
                  </am3d:raster>
                  <am3d:objViewport viewportSz="5221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Justice track car black">
                <a:extLst>
                  <a:ext uri="{FF2B5EF4-FFF2-40B4-BE49-F238E27FC236}">
                    <a16:creationId xmlns:a16="http://schemas.microsoft.com/office/drawing/2014/main" id="{65F27E65-DCEB-E7B6-3995-ED4FE35FB903}"/>
                  </a:ext>
                </a:extLst>
              </p:cNvPr>
              <p:cNvPicPr>
                <a:picLocks noGrp="1" noRot="1" noChangeAspect="1" noMove="1" noResize="1" noEditPoints="1" noAdjustHandles="1" noChangeArrowheads="1" noChangeShapeType="1" noCrop="1"/>
              </p:cNvPicPr>
              <p:nvPr/>
            </p:nvPicPr>
            <p:blipFill>
              <a:blip r:embed="rId3"/>
              <a:stretch>
                <a:fillRect/>
              </a:stretch>
            </p:blipFill>
            <p:spPr>
              <a:xfrm>
                <a:off x="1766204" y="3292990"/>
                <a:ext cx="4365885" cy="3015218"/>
              </a:xfrm>
              <a:prstGeom prst="rect">
                <a:avLst/>
              </a:prstGeom>
            </p:spPr>
          </p:pic>
        </mc:Fallback>
      </mc:AlternateContent>
    </p:spTree>
    <p:extLst>
      <p:ext uri="{BB962C8B-B14F-4D97-AF65-F5344CB8AC3E}">
        <p14:creationId xmlns:p14="http://schemas.microsoft.com/office/powerpoint/2010/main" val="38899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51CCE965-79F3-7BA6-1AEA-F1D6C719D5D6}"/>
              </a:ext>
            </a:extLst>
          </p:cNvPr>
          <p:cNvPicPr>
            <a:picLocks noChangeAspect="1"/>
          </p:cNvPicPr>
          <p:nvPr/>
        </p:nvPicPr>
        <p:blipFill rotWithShape="1">
          <a:blip r:embed="rId3">
            <a:alphaModFix amt="35000"/>
            <a:grayscl/>
          </a:blip>
          <a:srcRect t="8747" b="16253"/>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EAA9DABB-FAB7-490B-99BE-E8B1BB76C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CAD9AF3-3D1F-6CC7-4FD1-0FD467B2359E}"/>
              </a:ext>
            </a:extLst>
          </p:cNvPr>
          <p:cNvSpPr>
            <a:spLocks noGrp="1"/>
          </p:cNvSpPr>
          <p:nvPr>
            <p:ph type="title"/>
          </p:nvPr>
        </p:nvSpPr>
        <p:spPr>
          <a:xfrm>
            <a:off x="1595269" y="496047"/>
            <a:ext cx="9001462" cy="944282"/>
          </a:xfrm>
        </p:spPr>
        <p:txBody>
          <a:bodyPr vert="horz" lIns="91440" tIns="45720" rIns="91440" bIns="45720" rtlCol="0" anchor="b">
            <a:normAutofit/>
          </a:bodyPr>
          <a:lstStyle/>
          <a:p>
            <a:r>
              <a:rPr lang="en-US" sz="4800"/>
              <a:t>Project flow</a:t>
            </a:r>
          </a:p>
        </p:txBody>
      </p:sp>
      <p:graphicFrame>
        <p:nvGraphicFramePr>
          <p:cNvPr id="8" name="Diagram 7">
            <a:extLst>
              <a:ext uri="{FF2B5EF4-FFF2-40B4-BE49-F238E27FC236}">
                <a16:creationId xmlns:a16="http://schemas.microsoft.com/office/drawing/2014/main" id="{C2A6F8C2-D4E4-6563-ED48-746B467FFC99}"/>
              </a:ext>
            </a:extLst>
          </p:cNvPr>
          <p:cNvGraphicFramePr/>
          <p:nvPr>
            <p:extLst>
              <p:ext uri="{D42A27DB-BD31-4B8C-83A1-F6EECF244321}">
                <p14:modId xmlns:p14="http://schemas.microsoft.com/office/powerpoint/2010/main" val="2190977916"/>
              </p:ext>
            </p:extLst>
          </p:nvPr>
        </p:nvGraphicFramePr>
        <p:xfrm>
          <a:off x="2235200" y="1440329"/>
          <a:ext cx="9048376" cy="4476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19">
            <a:extLst>
              <a:ext uri="{FF2B5EF4-FFF2-40B4-BE49-F238E27FC236}">
                <a16:creationId xmlns:a16="http://schemas.microsoft.com/office/drawing/2014/main" id="{91479081-8270-BF81-A56E-5AD0FE498E98}"/>
              </a:ext>
            </a:extLst>
          </p:cNvPr>
          <p:cNvPicPr>
            <a:picLocks noChangeAspect="1"/>
          </p:cNvPicPr>
          <p:nvPr/>
        </p:nvPicPr>
        <p:blipFill>
          <a:blip r:embed="rId9"/>
          <a:stretch>
            <a:fillRect/>
          </a:stretch>
        </p:blipFill>
        <p:spPr>
          <a:xfrm>
            <a:off x="427731" y="3226514"/>
            <a:ext cx="1475360" cy="1444877"/>
          </a:xfrm>
          <a:prstGeom prst="rect">
            <a:avLst/>
          </a:prstGeom>
        </p:spPr>
      </p:pic>
      <p:cxnSp>
        <p:nvCxnSpPr>
          <p:cNvPr id="22" name="Straight Arrow Connector 21">
            <a:extLst>
              <a:ext uri="{FF2B5EF4-FFF2-40B4-BE49-F238E27FC236}">
                <a16:creationId xmlns:a16="http://schemas.microsoft.com/office/drawing/2014/main" id="{21331ED9-BFBB-0658-983E-4BE8255CF55D}"/>
              </a:ext>
            </a:extLst>
          </p:cNvPr>
          <p:cNvCxnSpPr/>
          <p:nvPr/>
        </p:nvCxnSpPr>
        <p:spPr>
          <a:xfrm>
            <a:off x="1948329" y="3729318"/>
            <a:ext cx="525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Vloerontwerp met levendige veelkleurige ruiten">
            <a:extLst>
              <a:ext uri="{FF2B5EF4-FFF2-40B4-BE49-F238E27FC236}">
                <a16:creationId xmlns:a16="http://schemas.microsoft.com/office/drawing/2014/main" id="{F40D82F9-1030-0F15-15A5-C90BE568C4D4}"/>
              </a:ext>
            </a:extLst>
          </p:cNvPr>
          <p:cNvPicPr>
            <a:picLocks noChangeAspect="1"/>
          </p:cNvPicPr>
          <p:nvPr/>
        </p:nvPicPr>
        <p:blipFill rotWithShape="1">
          <a:blip r:embed="rId3">
            <a:alphaModFix amt="35000"/>
          </a:blip>
          <a:srcRect t="16691"/>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07EA7725-10B0-4B36-99AC-5A885C5F4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extBox 1">
            <a:extLst>
              <a:ext uri="{FF2B5EF4-FFF2-40B4-BE49-F238E27FC236}">
                <a16:creationId xmlns:a16="http://schemas.microsoft.com/office/drawing/2014/main" id="{A8CD4347-6E14-E970-696A-DF4F46E5270B}"/>
              </a:ext>
            </a:extLst>
          </p:cNvPr>
          <p:cNvSpPr txBox="1"/>
          <p:nvPr/>
        </p:nvSpPr>
        <p:spPr>
          <a:xfrm>
            <a:off x="501321" y="2200425"/>
            <a:ext cx="10353762" cy="3695136"/>
          </a:xfrm>
          <a:prstGeom prst="rect">
            <a:avLst/>
          </a:prstGeom>
        </p:spPr>
        <p:txBody>
          <a:bodyPr vert="horz" lIns="91440" tIns="45720" rIns="91440" bIns="45720" rtlCol="0">
            <a:normAutofit/>
          </a:bodyPr>
          <a:lstStyle/>
          <a:p>
            <a:pPr algn="ctr" defTabSz="914400">
              <a:lnSpc>
                <a:spcPct val="120000"/>
              </a:lnSpc>
              <a:spcAft>
                <a:spcPts val="600"/>
              </a:spcAft>
            </a:pPr>
            <a:r>
              <a:rPr lang="en-US" sz="66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rPr>
              <a:t>DATASET</a:t>
            </a:r>
          </a:p>
        </p:txBody>
      </p:sp>
    </p:spTree>
    <p:extLst>
      <p:ext uri="{BB962C8B-B14F-4D97-AF65-F5344CB8AC3E}">
        <p14:creationId xmlns:p14="http://schemas.microsoft.com/office/powerpoint/2010/main" val="358044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FC4BDD-49EF-55EC-0CC6-0F61A64AC618}"/>
              </a:ext>
            </a:extLst>
          </p:cNvPr>
          <p:cNvPicPr>
            <a:picLocks noChangeAspect="1"/>
          </p:cNvPicPr>
          <p:nvPr/>
        </p:nvPicPr>
        <p:blipFill rotWithShape="1">
          <a:blip r:embed="rId3">
            <a:alphaModFix amt="20000"/>
            <a:grayscl/>
          </a:blip>
          <a:srcRect t="11421" b="4334"/>
          <a:stretch/>
        </p:blipFill>
        <p:spPr>
          <a:xfrm>
            <a:off x="20" y="2030"/>
            <a:ext cx="12191980" cy="6855970"/>
          </a:xfrm>
          <a:prstGeom prst="rect">
            <a:avLst/>
          </a:prstGeom>
        </p:spPr>
      </p:pic>
      <p:sp>
        <p:nvSpPr>
          <p:cNvPr id="11" name="Rectangle 10">
            <a:extLst>
              <a:ext uri="{FF2B5EF4-FFF2-40B4-BE49-F238E27FC236}">
                <a16:creationId xmlns:a16="http://schemas.microsoft.com/office/drawing/2014/main" id="{50C5AE9F-6B00-40BE-ACC0-B349CBC9C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913795" y="609600"/>
            <a:ext cx="10353761"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Dataset</a:t>
            </a:r>
          </a:p>
        </p:txBody>
      </p:sp>
      <p:sp>
        <p:nvSpPr>
          <p:cNvPr id="2" name="TextBox 1"/>
          <p:cNvSpPr txBox="1"/>
          <p:nvPr/>
        </p:nvSpPr>
        <p:spPr>
          <a:xfrm>
            <a:off x="913795" y="2096064"/>
            <a:ext cx="10353762" cy="3695136"/>
          </a:xfrm>
          <a:prstGeom prst="rect">
            <a:avLst/>
          </a:prstGeom>
        </p:spPr>
        <p:txBody>
          <a:bodyPr vert="horz" lIns="91440" tIns="45720" rIns="91440" bIns="45720" rtlCol="0">
            <a:normAutofit/>
          </a:bodyPr>
          <a:lstStyle/>
          <a:p>
            <a:pPr marL="342900" indent="-228600" algn="just" defTabSz="914400">
              <a:lnSpc>
                <a:spcPct val="120000"/>
              </a:lnSpc>
              <a:spcAft>
                <a:spcPts val="600"/>
              </a:spcAft>
              <a:buFont typeface="Arial" panose="020B0604020202020204" pitchFamily="34" charset="0"/>
              <a:buChar char="•"/>
            </a:pPr>
            <a:r>
              <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rPr>
              <a:t>The dataset is taken from Kaggle[1]. </a:t>
            </a:r>
          </a:p>
          <a:p>
            <a:pPr marL="342900" indent="-228600" algn="just" defTabSz="914400">
              <a:lnSpc>
                <a:spcPct val="120000"/>
              </a:lnSpc>
              <a:spcAft>
                <a:spcPts val="600"/>
              </a:spcAft>
              <a:buFont typeface="Arial" panose="020B0604020202020204" pitchFamily="34" charset="0"/>
              <a:buChar char="•"/>
            </a:pPr>
            <a:endPar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endParaRPr>
          </a:p>
          <a:p>
            <a:pPr marL="114300" algn="just" defTabSz="914400">
              <a:lnSpc>
                <a:spcPct val="120000"/>
              </a:lnSpc>
              <a:spcAft>
                <a:spcPts val="600"/>
              </a:spcAft>
            </a:pPr>
            <a:r>
              <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rPr>
              <a:t>URL of the dataset :</a:t>
            </a:r>
          </a:p>
          <a:p>
            <a:pPr algn="just" defTabSz="914400">
              <a:lnSpc>
                <a:spcPct val="120000"/>
              </a:lnSpc>
              <a:spcAft>
                <a:spcPts val="600"/>
              </a:spcAft>
            </a:pPr>
            <a:r>
              <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hlinkClick r:id="rId4"/>
              </a:rPr>
              <a:t>https://www.kaggle.com/datasets/nehalbirla/vehicle-dataset-from-cardekho?select=car+data.csv</a:t>
            </a:r>
            <a:endPar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endParaRPr>
          </a:p>
          <a:p>
            <a:pPr indent="-228600" algn="just" defTabSz="914400">
              <a:lnSpc>
                <a:spcPct val="120000"/>
              </a:lnSpc>
              <a:spcAft>
                <a:spcPts val="600"/>
              </a:spcAft>
              <a:buFont typeface="Arial" panose="020B0604020202020204" pitchFamily="34" charset="0"/>
              <a:buChar char="•"/>
            </a:pPr>
            <a:endPar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endParaRPr>
          </a:p>
          <a:p>
            <a:pPr marL="342900" indent="-228600" algn="just" defTabSz="914400">
              <a:lnSpc>
                <a:spcPct val="120000"/>
              </a:lnSpc>
              <a:spcAft>
                <a:spcPts val="600"/>
              </a:spcAft>
              <a:buFont typeface="Arial" panose="020B0604020202020204" pitchFamily="34" charset="0"/>
              <a:buChar char="•"/>
            </a:pPr>
            <a:r>
              <a:rPr lang="en-US" sz="2000">
                <a:effectLst>
                  <a:outerShdw blurRad="50800" dist="38100" dir="2700000" algn="tl" rotWithShape="0">
                    <a:srgbClr val="000000">
                      <a:alpha val="48000"/>
                    </a:srgbClr>
                  </a:outerShdw>
                </a:effectLst>
                <a:latin typeface="Times New Roman" panose="02020603050405020304" pitchFamily="18" charset="0"/>
                <a:cs typeface="Times New Roman" panose="02020603050405020304" pitchFamily="18" charset="0"/>
              </a:rPr>
              <a:t>Dataset Name : CAR DETAILS FROM CAR DEKHO</a:t>
            </a:r>
          </a:p>
          <a:p>
            <a:pPr indent="-228600" defTabSz="9144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p:txBody>
      </p:sp>
      <p:graphicFrame>
        <p:nvGraphicFramePr>
          <p:cNvPr id="4" name="Object 3">
            <a:hlinkClick r:id="rId4"/>
            <a:extLst>
              <a:ext uri="{FF2B5EF4-FFF2-40B4-BE49-F238E27FC236}">
                <a16:creationId xmlns:a16="http://schemas.microsoft.com/office/drawing/2014/main" id="{E1A937C4-1872-66F5-EA5F-B52E40113242}"/>
              </a:ext>
            </a:extLst>
          </p:cNvPr>
          <p:cNvGraphicFramePr>
            <a:graphicFrameLocks noChangeAspect="1"/>
          </p:cNvGraphicFramePr>
          <p:nvPr>
            <p:extLst>
              <p:ext uri="{D42A27DB-BD31-4B8C-83A1-F6EECF244321}">
                <p14:modId xmlns:p14="http://schemas.microsoft.com/office/powerpoint/2010/main" val="4094539617"/>
              </p:ext>
            </p:extLst>
          </p:nvPr>
        </p:nvGraphicFramePr>
        <p:xfrm>
          <a:off x="4556169" y="5198642"/>
          <a:ext cx="1404581" cy="1185115"/>
        </p:xfrm>
        <a:graphic>
          <a:graphicData uri="http://schemas.openxmlformats.org/presentationml/2006/ole">
            <mc:AlternateContent xmlns:mc="http://schemas.openxmlformats.org/markup-compatibility/2006">
              <mc:Choice xmlns:v="urn:schemas-microsoft-com:vml" Requires="v">
                <p:oleObj name="Macro-Enabled Worksheet" showAsIcon="1" r:id="rId5" imgW="914400" imgH="771480" progId="Excel.SheetMacroEnabled.12">
                  <p:embed/>
                </p:oleObj>
              </mc:Choice>
              <mc:Fallback>
                <p:oleObj name="Macro-Enabled Worksheet" showAsIcon="1" r:id="rId5" imgW="914400" imgH="771480" progId="Excel.SheetMacroEnabled.12">
                  <p:embed/>
                  <p:pic>
                    <p:nvPicPr>
                      <p:cNvPr id="4" name="Object 3">
                        <a:hlinkClick r:id="rId4"/>
                        <a:extLst>
                          <a:ext uri="{FF2B5EF4-FFF2-40B4-BE49-F238E27FC236}">
                            <a16:creationId xmlns:a16="http://schemas.microsoft.com/office/drawing/2014/main" id="{E1A937C4-1872-66F5-EA5F-B52E40113242}"/>
                          </a:ext>
                        </a:extLst>
                      </p:cNvPr>
                      <p:cNvPicPr/>
                      <p:nvPr/>
                    </p:nvPicPr>
                    <p:blipFill>
                      <a:blip r:embed="rId6"/>
                      <a:stretch>
                        <a:fillRect/>
                      </a:stretch>
                    </p:blipFill>
                    <p:spPr>
                      <a:xfrm>
                        <a:off x="4556169" y="5198642"/>
                        <a:ext cx="1404581" cy="1185115"/>
                      </a:xfrm>
                      <a:prstGeom prst="rect">
                        <a:avLst/>
                      </a:prstGeom>
                    </p:spPr>
                  </p:pic>
                </p:oleObj>
              </mc:Fallback>
            </mc:AlternateContent>
          </a:graphicData>
        </a:graphic>
      </p:graphicFrame>
    </p:spTree>
    <p:extLst>
      <p:ext uri="{BB962C8B-B14F-4D97-AF65-F5344CB8AC3E}">
        <p14:creationId xmlns:p14="http://schemas.microsoft.com/office/powerpoint/2010/main" val="27486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B967B-9364-8367-D3D7-C6C8D3DFEFBF}"/>
              </a:ext>
            </a:extLst>
          </p:cNvPr>
          <p:cNvSpPr txBox="1"/>
          <p:nvPr/>
        </p:nvSpPr>
        <p:spPr>
          <a:xfrm>
            <a:off x="913795" y="609600"/>
            <a:ext cx="10353761" cy="132632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Attributes of the dataset </a:t>
            </a:r>
          </a:p>
          <a:p>
            <a:pPr algn="ctr" defTabSz="914400">
              <a:lnSpc>
                <a:spcPct val="90000"/>
              </a:lnSpc>
              <a:spcBef>
                <a:spcPct val="0"/>
              </a:spcBef>
              <a:spcAft>
                <a:spcPts val="600"/>
              </a:spcAft>
            </a:pPr>
            <a:endParaRPr lang="en-US" sz="3400" b="1" cap="all">
              <a:effectLst>
                <a:outerShdw blurRad="50800" dist="63500" dir="2700000" algn="tl" rotWithShape="0">
                  <a:srgbClr val="000000">
                    <a:alpha val="48000"/>
                  </a:srgbClr>
                </a:outerShdw>
              </a:effectLst>
              <a:latin typeface="+mj-lt"/>
              <a:ea typeface="+mj-ea"/>
              <a:cs typeface="+mj-cs"/>
            </a:endParaRPr>
          </a:p>
        </p:txBody>
      </p:sp>
      <p:graphicFrame>
        <p:nvGraphicFramePr>
          <p:cNvPr id="5" name="TextBox 1">
            <a:extLst>
              <a:ext uri="{FF2B5EF4-FFF2-40B4-BE49-F238E27FC236}">
                <a16:creationId xmlns:a16="http://schemas.microsoft.com/office/drawing/2014/main" id="{0E5FA049-FEB8-A4DF-021E-5EDDF41A54EE}"/>
              </a:ext>
            </a:extLst>
          </p:cNvPr>
          <p:cNvGraphicFramePr/>
          <p:nvPr>
            <p:extLst>
              <p:ext uri="{D42A27DB-BD31-4B8C-83A1-F6EECF244321}">
                <p14:modId xmlns:p14="http://schemas.microsoft.com/office/powerpoint/2010/main" val="3408896346"/>
              </p:ext>
            </p:extLst>
          </p:nvPr>
        </p:nvGraphicFramePr>
        <p:xfrm>
          <a:off x="914400" y="1691341"/>
          <a:ext cx="10353675" cy="446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09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p:cNvSpPr txBox="1"/>
          <p:nvPr/>
        </p:nvSpPr>
        <p:spPr>
          <a:xfrm>
            <a:off x="752475" y="609600"/>
            <a:ext cx="3643150" cy="560331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Sample data </a:t>
            </a:r>
          </a:p>
          <a:p>
            <a:pPr algn="ctr" defTabSz="914400">
              <a:lnSpc>
                <a:spcPct val="90000"/>
              </a:lnSpc>
              <a:spcBef>
                <a:spcPct val="0"/>
              </a:spcBef>
              <a:spcAft>
                <a:spcPts val="600"/>
              </a:spcAft>
            </a:pPr>
            <a:endParaRPr lang="en-US" sz="3400" b="1" cap="all">
              <a:effectLst>
                <a:outerShdw blurRad="50800" dist="63500" dir="2700000" algn="tl" rotWithShape="0">
                  <a:srgbClr val="000000">
                    <a:alpha val="48000"/>
                  </a:srgbClr>
                </a:outerShdw>
              </a:effectLst>
              <a:latin typeface="+mj-lt"/>
              <a:ea typeface="+mj-ea"/>
              <a:cs typeface="+mj-cs"/>
            </a:endParaRPr>
          </a:p>
        </p:txBody>
      </p:sp>
      <p:pic>
        <p:nvPicPr>
          <p:cNvPr id="4" name="Picture 3"/>
          <p:cNvPicPr>
            <a:picLocks noChangeAspect="1"/>
          </p:cNvPicPr>
          <p:nvPr/>
        </p:nvPicPr>
        <p:blipFill>
          <a:blip r:embed="rId3"/>
          <a:stretch>
            <a:fillRect/>
          </a:stretch>
        </p:blipFill>
        <p:spPr>
          <a:xfrm>
            <a:off x="4488329" y="3826107"/>
            <a:ext cx="7159812" cy="2192199"/>
          </a:xfrm>
          <a:prstGeom prst="rect">
            <a:avLst/>
          </a:prstGeom>
        </p:spPr>
      </p:pic>
      <p:sp>
        <p:nvSpPr>
          <p:cNvPr id="5" name="TextBox 4"/>
          <p:cNvSpPr txBox="1"/>
          <p:nvPr/>
        </p:nvSpPr>
        <p:spPr>
          <a:xfrm>
            <a:off x="4488329" y="678322"/>
            <a:ext cx="6569822" cy="707886"/>
          </a:xfrm>
          <a:prstGeom prst="rect">
            <a:avLst/>
          </a:prstGeom>
          <a:noFill/>
        </p:spPr>
        <p:txBody>
          <a:bodyPr wrap="square" rtlCol="0">
            <a:spAutoFit/>
          </a:bodyPr>
          <a:lstStyle/>
          <a:p>
            <a:pPr marL="185738" indent="-185738" defTabSz="297180">
              <a:spcAft>
                <a:spcPts val="600"/>
              </a:spcAft>
              <a:buFont typeface="Arial" panose="020B0604020202020204" pitchFamily="34" charset="0"/>
              <a:buChar char="•"/>
            </a:pPr>
            <a:r>
              <a:rPr lang="en-US" sz="2000" kern="1200">
                <a:solidFill>
                  <a:schemeClr val="tx1"/>
                </a:solidFill>
                <a:latin typeface="+mn-lt"/>
                <a:ea typeface="+mn-ea"/>
                <a:cs typeface="+mn-cs"/>
              </a:rPr>
              <a:t>Dataset has  4340 observations about the used cars, and it consists of 8 attributes.</a:t>
            </a:r>
            <a:endParaRPr lang="en-US" sz="2000"/>
          </a:p>
        </p:txBody>
      </p:sp>
      <p:pic>
        <p:nvPicPr>
          <p:cNvPr id="8" name="Picture 7">
            <a:extLst>
              <a:ext uri="{FF2B5EF4-FFF2-40B4-BE49-F238E27FC236}">
                <a16:creationId xmlns:a16="http://schemas.microsoft.com/office/drawing/2014/main" id="{20A0F2FD-BE22-87B1-DF73-ECBABB5BBB02}"/>
              </a:ext>
            </a:extLst>
          </p:cNvPr>
          <p:cNvPicPr>
            <a:picLocks noChangeAspect="1"/>
          </p:cNvPicPr>
          <p:nvPr/>
        </p:nvPicPr>
        <p:blipFill>
          <a:blip r:embed="rId4"/>
          <a:stretch>
            <a:fillRect/>
          </a:stretch>
        </p:blipFill>
        <p:spPr>
          <a:xfrm>
            <a:off x="4488329" y="1631457"/>
            <a:ext cx="7110636" cy="2036082"/>
          </a:xfrm>
          <a:prstGeom prst="rect">
            <a:avLst/>
          </a:prstGeom>
        </p:spPr>
      </p:pic>
    </p:spTree>
    <p:extLst>
      <p:ext uri="{BB962C8B-B14F-4D97-AF65-F5344CB8AC3E}">
        <p14:creationId xmlns:p14="http://schemas.microsoft.com/office/powerpoint/2010/main" val="37531679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4539428D-6454-4FE6-B992-2D59F0AC2F89}"/>
    </a:ext>
  </a:extLst>
</a:theme>
</file>

<file path=docMetadata/LabelInfo.xml><?xml version="1.0" encoding="utf-8"?>
<clbl:labelList xmlns:clbl="http://schemas.microsoft.com/office/2020/mipLabelMetadata">
  <clbl:label id="{4ddd393a-e98a-4404-841f-c4becdd925a5}" enabled="0" method="" siteId="{4ddd393a-e98a-4404-841f-c4becdd925a5}" removed="1"/>
</clbl:labelList>
</file>

<file path=docProps/app.xml><?xml version="1.0" encoding="utf-8"?>
<Properties xmlns="http://schemas.openxmlformats.org/officeDocument/2006/extended-properties" xmlns:vt="http://schemas.openxmlformats.org/officeDocument/2006/docPropsVTypes">
  <Template>TM04033921[[fn=Damask]]</Template>
  <TotalTime>2</TotalTime>
  <Words>1103</Words>
  <Application>Microsoft Office PowerPoint</Application>
  <PresentationFormat>Widescreen</PresentationFormat>
  <Paragraphs>172</Paragraphs>
  <Slides>42</Slides>
  <Notes>0</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Angsana New</vt:lpstr>
      <vt:lpstr>Arial</vt:lpstr>
      <vt:lpstr>Bookman Old Style</vt:lpstr>
      <vt:lpstr>Calibri</vt:lpstr>
      <vt:lpstr>Rockwell</vt:lpstr>
      <vt:lpstr>Times New Roman</vt:lpstr>
      <vt:lpstr>Wingdings</vt:lpstr>
      <vt:lpstr>Damask</vt:lpstr>
      <vt:lpstr>Macro-Enabled Worksheet</vt:lpstr>
      <vt:lpstr>PREDICTING USED VEHICLES PRICES</vt:lpstr>
      <vt:lpstr>PowerPoint Presentation</vt:lpstr>
      <vt:lpstr>PowerPoint Presentation</vt:lpstr>
      <vt:lpstr>MOTIVATION</vt:lpstr>
      <vt:lpstr>Project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Density Plot</vt:lpstr>
      <vt:lpstr>BAR CHART</vt:lpstr>
      <vt:lpstr>Removing OUTLIERS</vt:lpstr>
      <vt:lpstr>PowerPoint Presentation</vt:lpstr>
      <vt:lpstr>PowerPoint Presentation</vt:lpstr>
      <vt:lpstr>2. Identifying high correlation</vt:lpstr>
      <vt:lpstr>PowerPoint Presentation</vt:lpstr>
      <vt:lpstr>FUTURE PLANS</vt:lpstr>
      <vt:lpstr>PHASE 2</vt:lpstr>
      <vt:lpstr>WORKFLOW</vt:lpstr>
      <vt:lpstr>MODELS </vt:lpstr>
      <vt:lpstr>Train Test Split</vt:lpstr>
      <vt:lpstr>MULTILINEAR REGRESSION</vt:lpstr>
      <vt:lpstr>LINEAR REGRESSION</vt:lpstr>
      <vt:lpstr>Split data using 10-fold cross validation</vt:lpstr>
      <vt:lpstr>Split data using 10-times-K-fold Cross-Validation</vt:lpstr>
      <vt:lpstr>10-fold cross validation VS 10-times-K-fold Cross-Validation </vt:lpstr>
      <vt:lpstr>PLot MLR</vt:lpstr>
      <vt:lpstr>Support vector regression</vt:lpstr>
      <vt:lpstr>Support Vector Regression</vt:lpstr>
      <vt:lpstr>RANDOM FOREST REGRESSION</vt:lpstr>
      <vt:lpstr>Random Forest Regression Model</vt:lpstr>
      <vt:lpstr>Time taken</vt:lpstr>
      <vt:lpstr>COMPARING MODELS</vt:lpstr>
      <vt:lpstr>conclusion</vt:lpstr>
      <vt:lpstr>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USED VEHICLES PRICES</dc:title>
  <dc:creator>Delaxshana</dc:creator>
  <cp:lastModifiedBy>Jemima Paulraj</cp:lastModifiedBy>
  <cp:revision>3</cp:revision>
  <dcterms:created xsi:type="dcterms:W3CDTF">2023-06-19T04:10:07Z</dcterms:created>
  <dcterms:modified xsi:type="dcterms:W3CDTF">2023-08-10T01:30:03Z</dcterms:modified>
</cp:coreProperties>
</file>